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5.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9.xml" ContentType="application/vnd.openxmlformats-officedocument.presentationml.tags+xml"/>
  <Override PartName="/ppt/notesSlides/notesSlide6.xml" ContentType="application/vnd.openxmlformats-officedocument.presentationml.notesSlide+xml"/>
  <Override PartName="/ppt/tags/tag30.xml" ContentType="application/vnd.openxmlformats-officedocument.presentationml.tags+xml"/>
  <Override PartName="/ppt/notesSlides/notesSlide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notesSlides/notesSlide29.xml" ContentType="application/vnd.openxmlformats-officedocument.presentationml.notesSlide+xml"/>
  <Override PartName="/ppt/tags/tag61.xml" ContentType="application/vnd.openxmlformats-officedocument.presentationml.tags+xml"/>
  <Override PartName="/ppt/notesSlides/notesSlide30.xml" ContentType="application/vnd.openxmlformats-officedocument.presentationml.notesSlide+xml"/>
  <Override PartName="/ppt/tags/tag62.xml" ContentType="application/vnd.openxmlformats-officedocument.presentationml.tags+xml"/>
  <Override PartName="/ppt/notesSlides/notesSlide31.xml" ContentType="application/vnd.openxmlformats-officedocument.presentationml.notesSlide+xml"/>
  <Override PartName="/ppt/tags/tag63.xml" ContentType="application/vnd.openxmlformats-officedocument.presentationml.tags+xml"/>
  <Override PartName="/ppt/notesSlides/notesSlide3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6.xml" ContentType="application/vnd.openxmlformats-officedocument.presentationml.notesSlide+xml"/>
  <Override PartName="/ppt/tags/tag72.xml" ContentType="application/vnd.openxmlformats-officedocument.presentationml.tags+xml"/>
  <Override PartName="/ppt/notesSlides/notesSlide37.xml" ContentType="application/vnd.openxmlformats-officedocument.presentationml.notesSlide+xml"/>
  <Override PartName="/ppt/tags/tag73.xml" ContentType="application/vnd.openxmlformats-officedocument.presentationml.tags+xml"/>
  <Override PartName="/ppt/notesSlides/notesSlide38.xml" ContentType="application/vnd.openxmlformats-officedocument.presentationml.notesSlide+xml"/>
  <Override PartName="/ppt/tags/tag74.xml" ContentType="application/vnd.openxmlformats-officedocument.presentationml.tags+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8" r:id="rId2"/>
    <p:sldMasterId id="2147483723" r:id="rId3"/>
    <p:sldMasterId id="2147483734" r:id="rId4"/>
  </p:sldMasterIdLst>
  <p:notesMasterIdLst>
    <p:notesMasterId r:id="rId64"/>
  </p:notesMasterIdLst>
  <p:sldIdLst>
    <p:sldId id="392" r:id="rId5"/>
    <p:sldId id="2147483646" r:id="rId6"/>
    <p:sldId id="259" r:id="rId7"/>
    <p:sldId id="2147483619" r:id="rId8"/>
    <p:sldId id="284" r:id="rId9"/>
    <p:sldId id="285" r:id="rId10"/>
    <p:sldId id="2147483644" r:id="rId11"/>
    <p:sldId id="2147481316" r:id="rId12"/>
    <p:sldId id="261" r:id="rId13"/>
    <p:sldId id="260" r:id="rId14"/>
    <p:sldId id="257" r:id="rId15"/>
    <p:sldId id="258" r:id="rId16"/>
    <p:sldId id="2147483633" r:id="rId17"/>
    <p:sldId id="2147483647" r:id="rId18"/>
    <p:sldId id="2147481407" r:id="rId19"/>
    <p:sldId id="2147481256" r:id="rId20"/>
    <p:sldId id="2147481403" r:id="rId21"/>
    <p:sldId id="2147481406" r:id="rId22"/>
    <p:sldId id="2147481425" r:id="rId23"/>
    <p:sldId id="2147481405" r:id="rId24"/>
    <p:sldId id="2147481257" r:id="rId25"/>
    <p:sldId id="2147481415" r:id="rId26"/>
    <p:sldId id="262" r:id="rId27"/>
    <p:sldId id="256" r:id="rId28"/>
    <p:sldId id="2147483634" r:id="rId29"/>
    <p:sldId id="2147483635" r:id="rId30"/>
    <p:sldId id="2147483636" r:id="rId31"/>
    <p:sldId id="2147483637" r:id="rId32"/>
    <p:sldId id="2147483638" r:id="rId33"/>
    <p:sldId id="2147483639" r:id="rId34"/>
    <p:sldId id="2147483640" r:id="rId35"/>
    <p:sldId id="2147483641" r:id="rId36"/>
    <p:sldId id="2147481323" r:id="rId37"/>
    <p:sldId id="2147481288" r:id="rId38"/>
    <p:sldId id="2147481324" r:id="rId39"/>
    <p:sldId id="2147481394" r:id="rId40"/>
    <p:sldId id="2147481325" r:id="rId41"/>
    <p:sldId id="2147481364" r:id="rId42"/>
    <p:sldId id="2147481321" r:id="rId43"/>
    <p:sldId id="2147481343" r:id="rId44"/>
    <p:sldId id="2147481417" r:id="rId45"/>
    <p:sldId id="2147481416" r:id="rId46"/>
    <p:sldId id="267" r:id="rId47"/>
    <p:sldId id="268" r:id="rId48"/>
    <p:sldId id="2147481326" r:id="rId49"/>
    <p:sldId id="2147481427" r:id="rId50"/>
    <p:sldId id="2147481422" r:id="rId51"/>
    <p:sldId id="2147481395" r:id="rId52"/>
    <p:sldId id="2147481327" r:id="rId53"/>
    <p:sldId id="2147481397" r:id="rId54"/>
    <p:sldId id="2147481328" r:id="rId55"/>
    <p:sldId id="2147481400" r:id="rId56"/>
    <p:sldId id="2147481329" r:id="rId57"/>
    <p:sldId id="2147481401" r:id="rId58"/>
    <p:sldId id="263" r:id="rId59"/>
    <p:sldId id="269" r:id="rId60"/>
    <p:sldId id="264" r:id="rId61"/>
    <p:sldId id="265" r:id="rId62"/>
    <p:sldId id="266" r:id="rId63"/>
  </p:sldIdLst>
  <p:sldSz cx="24371300" cy="13716000"/>
  <p:notesSz cx="6858000" cy="9144000"/>
  <p:custDataLst>
    <p:tags r:id="rId65"/>
  </p:custDataLst>
  <p:defaultTextStyle>
    <a:defPPr>
      <a:defRPr lang="en-US"/>
    </a:defPPr>
    <a:lvl1pPr marL="0" algn="l" defTabSz="881380" rtl="0" eaLnBrk="1" latinLnBrk="0" hangingPunct="1">
      <a:defRPr sz="1735" kern="1200">
        <a:solidFill>
          <a:schemeClr val="tx1"/>
        </a:solidFill>
        <a:latin typeface="+mn-lt"/>
        <a:ea typeface="+mn-ea"/>
        <a:cs typeface="+mn-cs"/>
      </a:defRPr>
    </a:lvl1pPr>
    <a:lvl2pPr marL="440690" algn="l" defTabSz="881380" rtl="0" eaLnBrk="1" latinLnBrk="0" hangingPunct="1">
      <a:defRPr sz="1735" kern="1200">
        <a:solidFill>
          <a:schemeClr val="tx1"/>
        </a:solidFill>
        <a:latin typeface="+mn-lt"/>
        <a:ea typeface="+mn-ea"/>
        <a:cs typeface="+mn-cs"/>
      </a:defRPr>
    </a:lvl2pPr>
    <a:lvl3pPr marL="881380" algn="l" defTabSz="881380" rtl="0" eaLnBrk="1" latinLnBrk="0" hangingPunct="1">
      <a:defRPr sz="1735" kern="1200">
        <a:solidFill>
          <a:schemeClr val="tx1"/>
        </a:solidFill>
        <a:latin typeface="+mn-lt"/>
        <a:ea typeface="+mn-ea"/>
        <a:cs typeface="+mn-cs"/>
      </a:defRPr>
    </a:lvl3pPr>
    <a:lvl4pPr marL="1322070" algn="l" defTabSz="881380" rtl="0" eaLnBrk="1" latinLnBrk="0" hangingPunct="1">
      <a:defRPr sz="1735" kern="1200">
        <a:solidFill>
          <a:schemeClr val="tx1"/>
        </a:solidFill>
        <a:latin typeface="+mn-lt"/>
        <a:ea typeface="+mn-ea"/>
        <a:cs typeface="+mn-cs"/>
      </a:defRPr>
    </a:lvl4pPr>
    <a:lvl5pPr marL="1762761" algn="l" defTabSz="881380" rtl="0" eaLnBrk="1" latinLnBrk="0" hangingPunct="1">
      <a:defRPr sz="1735" kern="1200">
        <a:solidFill>
          <a:schemeClr val="tx1"/>
        </a:solidFill>
        <a:latin typeface="+mn-lt"/>
        <a:ea typeface="+mn-ea"/>
        <a:cs typeface="+mn-cs"/>
      </a:defRPr>
    </a:lvl5pPr>
    <a:lvl6pPr marL="2203451" algn="l" defTabSz="881380" rtl="0" eaLnBrk="1" latinLnBrk="0" hangingPunct="1">
      <a:defRPr sz="1735" kern="1200">
        <a:solidFill>
          <a:schemeClr val="tx1"/>
        </a:solidFill>
        <a:latin typeface="+mn-lt"/>
        <a:ea typeface="+mn-ea"/>
        <a:cs typeface="+mn-cs"/>
      </a:defRPr>
    </a:lvl6pPr>
    <a:lvl7pPr marL="2644141" algn="l" defTabSz="881380" rtl="0" eaLnBrk="1" latinLnBrk="0" hangingPunct="1">
      <a:defRPr sz="1735" kern="1200">
        <a:solidFill>
          <a:schemeClr val="tx1"/>
        </a:solidFill>
        <a:latin typeface="+mn-lt"/>
        <a:ea typeface="+mn-ea"/>
        <a:cs typeface="+mn-cs"/>
      </a:defRPr>
    </a:lvl7pPr>
    <a:lvl8pPr marL="3084831" algn="l" defTabSz="881380" rtl="0" eaLnBrk="1" latinLnBrk="0" hangingPunct="1">
      <a:defRPr sz="1735" kern="1200">
        <a:solidFill>
          <a:schemeClr val="tx1"/>
        </a:solidFill>
        <a:latin typeface="+mn-lt"/>
        <a:ea typeface="+mn-ea"/>
        <a:cs typeface="+mn-cs"/>
      </a:defRPr>
    </a:lvl8pPr>
    <a:lvl9pPr marL="3525521" algn="l" defTabSz="881380" rtl="0" eaLnBrk="1" latinLnBrk="0" hangingPunct="1">
      <a:defRPr sz="1735" kern="1200">
        <a:solidFill>
          <a:schemeClr val="tx1"/>
        </a:solidFill>
        <a:latin typeface="+mn-lt"/>
        <a:ea typeface="+mn-ea"/>
        <a:cs typeface="+mn-cs"/>
      </a:defRPr>
    </a:lvl9pPr>
  </p:defaultTextStyle>
  <p:extLst>
    <p:ext uri="{EFAFB233-063F-42B5-8137-9DF3F51BA10A}">
      <p15:sldGuideLst xmlns:p15="http://schemas.microsoft.com/office/powerpoint/2012/main">
        <p15:guide id="1" pos="4532" userDrawn="1">
          <p15:clr>
            <a:srgbClr val="A4A3A4"/>
          </p15:clr>
        </p15:guide>
        <p15:guide id="2" pos="14348" userDrawn="1">
          <p15:clr>
            <a:srgbClr val="A4A3A4"/>
          </p15:clr>
        </p15:guide>
        <p15:guide id="3" orient="horz" pos="837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FD9720-1050-7887-4729-355ECA2DE0BD}" name="Mariam Abotaleb" initials="MAT" userId="Mariam Abotaleb" providerId="None"/>
  <p188:author id="{12E75923-A4E6-D36B-0B2D-F5567C1AB6C3}" name="Mohamad Tlais" initials="MT" userId="Mohamad Tlais" providerId="None"/>
  <p188:author id="{62BB9D24-7859-3678-AD72-6068CC4E6802}" name="Maher Katorgi" initials="MK" userId="8acc1ffd38e4df9f" providerId="Windows Live"/>
  <p188:author id="{0750A02E-2B40-A966-2AB9-858195634D04}" name="Moustapha Dandache" initials="MD" userId="jLakv1df/mPigWqiURPRhtKJjeHHw+xSJveAl6IATLY=" providerId="None"/>
  <p188:author id="{6E244F31-13F8-F292-5012-06CBE521A0E1}" name="nawras akroush" initials="na" userId="3543919144_tp_box" providerId="Windows Live"/>
  <p188:author id="{0B2CCE53-9A9F-55EF-9B81-C771A944DBC1}" name="Hussein T. Itani" initials="HI" userId="S::con-htitani@kidana.com.sa::d1609a92-3613-4c13-aa9e-7c6c690de03e" providerId="AD"/>
  <p188:author id="{74628861-B6CD-33EA-50FB-4831FD94A7F2}" name="Mario Karam" initials="MK" userId="Mario Karam" providerId="None"/>
  <p188:author id="{0F52FC6A-067C-9D0C-ADE6-C77FB7352880}" name="Moustapha Dandache" initials="MD" userId="Moustapha Dandache" providerId="None"/>
  <p188:author id="{90BDE57B-58DB-629C-B0BF-4CA039514BBE}" name="SETS Group 20" initials="SG2" userId="S::Group20@setsintl.onmicrosoft.com::21617862-22d4-4acc-b961-2bdf1d476a93" providerId="AD"/>
  <p188:author id="{95A3BC89-B51E-1B8D-2945-88F9D441742E}" name="Hussein Itani" initials="HI" userId="Hussein Itani" providerId="None"/>
  <p188:author id="{3CBF669A-956F-1B41-4D64-5E000381CE5D}" name="Amani B.Aljuhani" initials="AA" userId="S::abaljuhani@kidana.com.sa::c55deb97-e7bf-42dc-a147-8db5c82c14ba" providerId="AD"/>
  <p188:author id="{CA929AB0-F705-4496-0E63-004DFBFE732B}" name="Mohammad A. Tlais" initials="MT" userId="S::con-matlais@kidana.com.sa::03c1ab1a-abae-45db-8e93-f564d1eccd3c" providerId="AD"/>
  <p188:author id="{577E9FB0-CE2A-4791-0D6B-92AD9326B193}" name="Omar Ghalayini" initials="OG" userId="Omar Ghalayini" providerId="None"/>
  <p188:author id="{874B63DC-C9E8-88D2-4E0F-A6A461E18DA9}" name="Salah Jaroudi" initials="SJ" userId="Salah Jaroudi" providerId="None"/>
  <p188:author id="{9B8D81DF-B100-F12D-2DC5-3C285F3A66AA}" name="Joseph Hajj" initials="JH" userId="Joseph Hajj" providerId="None"/>
  <p188:author id="{916012E8-806F-4ABB-77E2-113B7EEC01F5}" name="Nawras Akroush" initials="NA" userId="c90e2de86bbfc38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63E"/>
    <a:srgbClr val="DAD6D0"/>
    <a:srgbClr val="FFFF00"/>
    <a:srgbClr val="A6A6A6"/>
    <a:srgbClr val="EDECE9"/>
    <a:srgbClr val="C69940"/>
    <a:srgbClr val="383B3E"/>
    <a:srgbClr val="4A5E39"/>
    <a:srgbClr val="F1EAE1"/>
    <a:srgbClr val="926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88369A-2085-419A-BC5D-8BF4794CB7E6}" v="203" dt="2025-05-17T10:10:36.1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9" d="100"/>
          <a:sy n="29" d="100"/>
        </p:scale>
        <p:origin x="924" y="40"/>
      </p:cViewPr>
      <p:guideLst>
        <p:guide pos="4532"/>
        <p:guide pos="14348"/>
        <p:guide orient="horz" pos="837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 Alqahtani" userId="d13e4fa7-d648-4edb-b329-951e4cc318be" providerId="ADAL" clId="{08A78883-2085-46A8-9375-809B5C53BE4F}"/>
    <pc:docChg chg="undo redo custSel addSld delSld modSld sldOrd modMainMaster">
      <pc:chgData name="Mohammed F. Alqahtani" userId="d13e4fa7-d648-4edb-b329-951e4cc318be" providerId="ADAL" clId="{08A78883-2085-46A8-9375-809B5C53BE4F}" dt="2024-12-04T07:09:24.862" v="1787"/>
      <pc:docMkLst>
        <pc:docMk/>
      </pc:docMkLst>
      <pc:sldChg chg="addSp modSp add mod ord">
        <pc:chgData name="Mohammed F. Alqahtani" userId="d13e4fa7-d648-4edb-b329-951e4cc318be" providerId="ADAL" clId="{08A78883-2085-46A8-9375-809B5C53BE4F}" dt="2024-12-01T12:55:48.763" v="1771"/>
        <pc:sldMkLst>
          <pc:docMk/>
          <pc:sldMk cId="1796078181" sldId="256"/>
        </pc:sldMkLst>
      </pc:sldChg>
      <pc:sldChg chg="addSp modSp mod">
        <pc:chgData name="Mohammed F. Alqahtani" userId="d13e4fa7-d648-4edb-b329-951e4cc318be" providerId="ADAL" clId="{08A78883-2085-46A8-9375-809B5C53BE4F}" dt="2024-11-14T18:57:32.183" v="1349"/>
        <pc:sldMkLst>
          <pc:docMk/>
          <pc:sldMk cId="1853538215" sldId="257"/>
        </pc:sldMkLst>
      </pc:sldChg>
      <pc:sldChg chg="addSp modSp mod">
        <pc:chgData name="Mohammed F. Alqahtani" userId="d13e4fa7-d648-4edb-b329-951e4cc318be" providerId="ADAL" clId="{08A78883-2085-46A8-9375-809B5C53BE4F}" dt="2024-11-14T13:38:38.789" v="1270"/>
        <pc:sldMkLst>
          <pc:docMk/>
          <pc:sldMk cId="2250495760" sldId="258"/>
        </pc:sldMkLst>
      </pc:sldChg>
      <pc:sldChg chg="add">
        <pc:chgData name="Mohammed F. Alqahtani" userId="d13e4fa7-d648-4edb-b329-951e4cc318be" providerId="ADAL" clId="{08A78883-2085-46A8-9375-809B5C53BE4F}" dt="2024-11-14T13:19:13.500" v="935" actId="2890"/>
        <pc:sldMkLst>
          <pc:docMk/>
          <pc:sldMk cId="3320828831" sldId="259"/>
        </pc:sldMkLst>
      </pc:sldChg>
      <pc:sldChg chg="addSp modSp add mod">
        <pc:chgData name="Mohammed F. Alqahtani" userId="d13e4fa7-d648-4edb-b329-951e4cc318be" providerId="ADAL" clId="{08A78883-2085-46A8-9375-809B5C53BE4F}" dt="2024-11-14T13:19:48.592" v="945" actId="1076"/>
        <pc:sldMkLst>
          <pc:docMk/>
          <pc:sldMk cId="1830666136" sldId="260"/>
        </pc:sldMkLst>
      </pc:sldChg>
      <pc:sldChg chg="modSp mod">
        <pc:chgData name="Mohammed F. Alqahtani" userId="d13e4fa7-d648-4edb-b329-951e4cc318be" providerId="ADAL" clId="{08A78883-2085-46A8-9375-809B5C53BE4F}" dt="2024-11-17T17:16:50.558" v="1442" actId="20577"/>
        <pc:sldMkLst>
          <pc:docMk/>
          <pc:sldMk cId="3248425805" sldId="261"/>
        </pc:sldMkLst>
      </pc:sldChg>
      <pc:sldChg chg="add">
        <pc:chgData name="Mohammed F. Alqahtani" userId="d13e4fa7-d648-4edb-b329-951e4cc318be" providerId="ADAL" clId="{08A78883-2085-46A8-9375-809B5C53BE4F}" dt="2024-11-17T15:03:03.567" v="1374"/>
        <pc:sldMkLst>
          <pc:docMk/>
          <pc:sldMk cId="2332868669" sldId="262"/>
        </pc:sldMkLst>
      </pc:sldChg>
      <pc:sldChg chg="modSp add mod ord">
        <pc:chgData name="Mohammed F. Alqahtani" userId="d13e4fa7-d648-4edb-b329-951e4cc318be" providerId="ADAL" clId="{08A78883-2085-46A8-9375-809B5C53BE4F}" dt="2024-12-01T12:56:09.367" v="1785" actId="20577"/>
        <pc:sldMkLst>
          <pc:docMk/>
          <pc:sldMk cId="3516595703" sldId="262"/>
        </pc:sldMkLst>
      </pc:sldChg>
      <pc:sldChg chg="modSp mod ord">
        <pc:chgData name="Mohammed F. Alqahtani" userId="d13e4fa7-d648-4edb-b329-951e4cc318be" providerId="ADAL" clId="{08A78883-2085-46A8-9375-809B5C53BE4F}" dt="2024-11-17T18:10:10.068" v="1652"/>
        <pc:sldMkLst>
          <pc:docMk/>
          <pc:sldMk cId="2696117849" sldId="285"/>
        </pc:sldMkLst>
      </pc:sldChg>
      <pc:sldChg chg="delSp modSp mod">
        <pc:chgData name="Mohammed F. Alqahtani" userId="d13e4fa7-d648-4edb-b329-951e4cc318be" providerId="ADAL" clId="{08A78883-2085-46A8-9375-809B5C53BE4F}" dt="2024-11-17T14:57:51.440" v="1357" actId="478"/>
        <pc:sldMkLst>
          <pc:docMk/>
          <pc:sldMk cId="2000705405" sldId="392"/>
        </pc:sldMkLst>
      </pc:sldChg>
      <pc:sldChg chg="modSp add del mod">
        <pc:chgData name="Mohammed F. Alqahtani" userId="d13e4fa7-d648-4edb-b329-951e4cc318be" providerId="ADAL" clId="{08A78883-2085-46A8-9375-809B5C53BE4F}" dt="2024-11-13T21:36:49.399" v="311" actId="47"/>
        <pc:sldMkLst>
          <pc:docMk/>
          <pc:sldMk cId="1810027311" sldId="982"/>
        </pc:sldMkLst>
      </pc:sldChg>
      <pc:sldChg chg="addSp delSp modSp mod">
        <pc:chgData name="Mohammed F. Alqahtani" userId="d13e4fa7-d648-4edb-b329-951e4cc318be" providerId="ADAL" clId="{08A78883-2085-46A8-9375-809B5C53BE4F}" dt="2024-11-14T14:19:55.069" v="1347" actId="20577"/>
        <pc:sldMkLst>
          <pc:docMk/>
          <pc:sldMk cId="676055002" sldId="2147481256"/>
        </pc:sldMkLst>
      </pc:sldChg>
      <pc:sldChg chg="addSp modSp mod">
        <pc:chgData name="Mohammed F. Alqahtani" userId="d13e4fa7-d648-4edb-b329-951e4cc318be" providerId="ADAL" clId="{08A78883-2085-46A8-9375-809B5C53BE4F}" dt="2024-11-14T14:09:16.419" v="1340" actId="207"/>
        <pc:sldMkLst>
          <pc:docMk/>
          <pc:sldMk cId="1794164204" sldId="2147481257"/>
        </pc:sldMkLst>
      </pc:sldChg>
      <pc:sldChg chg="modSp mod">
        <pc:chgData name="Mohammed F. Alqahtani" userId="d13e4fa7-d648-4edb-b329-951e4cc318be" providerId="ADAL" clId="{08A78883-2085-46A8-9375-809B5C53BE4F}" dt="2024-11-17T17:38:50.890" v="1474" actId="20577"/>
        <pc:sldMkLst>
          <pc:docMk/>
          <pc:sldMk cId="1755232458" sldId="2147481288"/>
        </pc:sldMkLst>
      </pc:sldChg>
      <pc:sldChg chg="delSp modSp mod ord">
        <pc:chgData name="Mohammed F. Alqahtani" userId="d13e4fa7-d648-4edb-b329-951e4cc318be" providerId="ADAL" clId="{08A78883-2085-46A8-9375-809B5C53BE4F}" dt="2024-11-17T17:13:58.721" v="1387"/>
        <pc:sldMkLst>
          <pc:docMk/>
          <pc:sldMk cId="3411565551" sldId="2147481316"/>
        </pc:sldMkLst>
      </pc:sldChg>
      <pc:sldChg chg="modSp mod">
        <pc:chgData name="Mohammed F. Alqahtani" userId="d13e4fa7-d648-4edb-b329-951e4cc318be" providerId="ADAL" clId="{08A78883-2085-46A8-9375-809B5C53BE4F}" dt="2024-11-17T17:39:27.219" v="1493" actId="20577"/>
        <pc:sldMkLst>
          <pc:docMk/>
          <pc:sldMk cId="2362831032" sldId="2147481323"/>
        </pc:sldMkLst>
      </pc:sldChg>
      <pc:sldChg chg="modSp mod">
        <pc:chgData name="Mohammed F. Alqahtani" userId="d13e4fa7-d648-4edb-b329-951e4cc318be" providerId="ADAL" clId="{08A78883-2085-46A8-9375-809B5C53BE4F}" dt="2024-12-01T12:56:21.559" v="1786" actId="20577"/>
        <pc:sldMkLst>
          <pc:docMk/>
          <pc:sldMk cId="1997973448" sldId="2147481364"/>
        </pc:sldMkLst>
      </pc:sldChg>
      <pc:sldChg chg="modSp mod">
        <pc:chgData name="Mohammed F. Alqahtani" userId="d13e4fa7-d648-4edb-b329-951e4cc318be" providerId="ADAL" clId="{08A78883-2085-46A8-9375-809B5C53BE4F}" dt="2024-11-17T17:40:42.709" v="1517" actId="20577"/>
        <pc:sldMkLst>
          <pc:docMk/>
          <pc:sldMk cId="1159125900" sldId="2147481394"/>
        </pc:sldMkLst>
      </pc:sldChg>
      <pc:sldChg chg="modSp mod">
        <pc:chgData name="Mohammed F. Alqahtani" userId="d13e4fa7-d648-4edb-b329-951e4cc318be" providerId="ADAL" clId="{08A78883-2085-46A8-9375-809B5C53BE4F}" dt="2024-11-17T19:15:00.591" v="1656" actId="5793"/>
        <pc:sldMkLst>
          <pc:docMk/>
          <pc:sldMk cId="1570995333" sldId="2147481395"/>
        </pc:sldMkLst>
      </pc:sldChg>
      <pc:sldChg chg="modSp mod">
        <pc:chgData name="Mohammed F. Alqahtani" userId="d13e4fa7-d648-4edb-b329-951e4cc318be" providerId="ADAL" clId="{08A78883-2085-46A8-9375-809B5C53BE4F}" dt="2024-11-17T17:50:18.631" v="1550" actId="20577"/>
        <pc:sldMkLst>
          <pc:docMk/>
          <pc:sldMk cId="749219402" sldId="2147481397"/>
        </pc:sldMkLst>
      </pc:sldChg>
      <pc:sldChg chg="addSp delSp modSp add del mod">
        <pc:chgData name="Mohammed F. Alqahtani" userId="d13e4fa7-d648-4edb-b329-951e4cc318be" providerId="ADAL" clId="{08A78883-2085-46A8-9375-809B5C53BE4F}" dt="2024-11-14T11:49:39.468" v="706" actId="47"/>
        <pc:sldMkLst>
          <pc:docMk/>
          <pc:sldMk cId="2017019816" sldId="2147481399"/>
        </pc:sldMkLst>
      </pc:sldChg>
      <pc:sldChg chg="addSp delSp modSp mod">
        <pc:chgData name="Mohammed F. Alqahtani" userId="d13e4fa7-d648-4edb-b329-951e4cc318be" providerId="ADAL" clId="{08A78883-2085-46A8-9375-809B5C53BE4F}" dt="2024-11-17T17:57:16.094" v="1628" actId="108"/>
        <pc:sldMkLst>
          <pc:docMk/>
          <pc:sldMk cId="1635657190" sldId="2147481400"/>
        </pc:sldMkLst>
      </pc:sldChg>
      <pc:sldChg chg="modSp mod">
        <pc:chgData name="Mohammed F. Alqahtani" userId="d13e4fa7-d648-4edb-b329-951e4cc318be" providerId="ADAL" clId="{08A78883-2085-46A8-9375-809B5C53BE4F}" dt="2024-11-17T17:58:48.151" v="1650" actId="20577"/>
        <pc:sldMkLst>
          <pc:docMk/>
          <pc:sldMk cId="880903192" sldId="2147481401"/>
        </pc:sldMkLst>
      </pc:sldChg>
      <pc:sldChg chg="addSp delSp modSp mod modNotesTx">
        <pc:chgData name="Mohammed F. Alqahtani" userId="d13e4fa7-d648-4edb-b329-951e4cc318be" providerId="ADAL" clId="{08A78883-2085-46A8-9375-809B5C53BE4F}" dt="2024-11-20T08:30:29.711" v="1698" actId="20577"/>
        <pc:sldMkLst>
          <pc:docMk/>
          <pc:sldMk cId="3087387045" sldId="2147481403"/>
        </pc:sldMkLst>
      </pc:sldChg>
      <pc:sldChg chg="addSp modSp mod">
        <pc:chgData name="Mohammed F. Alqahtani" userId="d13e4fa7-d648-4edb-b329-951e4cc318be" providerId="ADAL" clId="{08A78883-2085-46A8-9375-809B5C53BE4F}" dt="2024-11-14T13:31:02.889" v="1163" actId="1076"/>
        <pc:sldMkLst>
          <pc:docMk/>
          <pc:sldMk cId="1824063630" sldId="2147481405"/>
        </pc:sldMkLst>
      </pc:sldChg>
      <pc:sldChg chg="addSp modSp mod">
        <pc:chgData name="Mohammed F. Alqahtani" userId="d13e4fa7-d648-4edb-b329-951e4cc318be" providerId="ADAL" clId="{08A78883-2085-46A8-9375-809B5C53BE4F}" dt="2024-11-14T13:48:45.433" v="1311" actId="207"/>
        <pc:sldMkLst>
          <pc:docMk/>
          <pc:sldMk cId="122455335" sldId="2147481406"/>
        </pc:sldMkLst>
      </pc:sldChg>
      <pc:sldChg chg="addSp delSp modSp mod">
        <pc:chgData name="Mohammed F. Alqahtani" userId="d13e4fa7-d648-4edb-b329-951e4cc318be" providerId="ADAL" clId="{08A78883-2085-46A8-9375-809B5C53BE4F}" dt="2024-11-14T13:47:05.604" v="1306" actId="20577"/>
        <pc:sldMkLst>
          <pc:docMk/>
          <pc:sldMk cId="3076593715" sldId="2147481407"/>
        </pc:sldMkLst>
      </pc:sldChg>
      <pc:sldChg chg="modSp del mod ord">
        <pc:chgData name="Mohammed F. Alqahtani" userId="d13e4fa7-d648-4edb-b329-951e4cc318be" providerId="ADAL" clId="{08A78883-2085-46A8-9375-809B5C53BE4F}" dt="2024-11-14T12:02:22.917" v="709" actId="47"/>
        <pc:sldMkLst>
          <pc:docMk/>
          <pc:sldMk cId="738926903" sldId="2147481409"/>
        </pc:sldMkLst>
      </pc:sldChg>
      <pc:sldChg chg="addSp delSp modSp del mod">
        <pc:chgData name="Mohammed F. Alqahtani" userId="d13e4fa7-d648-4edb-b329-951e4cc318be" providerId="ADAL" clId="{08A78883-2085-46A8-9375-809B5C53BE4F}" dt="2024-11-14T08:14:56.575" v="356" actId="47"/>
        <pc:sldMkLst>
          <pc:docMk/>
          <pc:sldMk cId="2772178059" sldId="2147481410"/>
        </pc:sldMkLst>
      </pc:sldChg>
      <pc:sldChg chg="addSp modSp mod ord">
        <pc:chgData name="Mohammed F. Alqahtani" userId="d13e4fa7-d648-4edb-b329-951e4cc318be" providerId="ADAL" clId="{08A78883-2085-46A8-9375-809B5C53BE4F}" dt="2024-12-04T07:09:24.862" v="1787"/>
        <pc:sldMkLst>
          <pc:docMk/>
          <pc:sldMk cId="921128822" sldId="2147481415"/>
        </pc:sldMkLst>
      </pc:sldChg>
      <pc:sldChg chg="modSp mod">
        <pc:chgData name="Mohammed F. Alqahtani" userId="d13e4fa7-d648-4edb-b329-951e4cc318be" providerId="ADAL" clId="{08A78883-2085-46A8-9375-809B5C53BE4F}" dt="2024-11-17T17:43:01.375" v="1518" actId="108"/>
        <pc:sldMkLst>
          <pc:docMk/>
          <pc:sldMk cId="3050138201" sldId="2147481416"/>
        </pc:sldMkLst>
      </pc:sldChg>
      <pc:sldChg chg="del">
        <pc:chgData name="Mohammed F. Alqahtani" userId="d13e4fa7-d648-4edb-b329-951e4cc318be" providerId="ADAL" clId="{08A78883-2085-46A8-9375-809B5C53BE4F}" dt="2024-11-14T12:02:44.494" v="713" actId="47"/>
        <pc:sldMkLst>
          <pc:docMk/>
          <pc:sldMk cId="3032490371" sldId="2147481419"/>
        </pc:sldMkLst>
      </pc:sldChg>
      <pc:sldChg chg="del">
        <pc:chgData name="Mohammed F. Alqahtani" userId="d13e4fa7-d648-4edb-b329-951e4cc318be" providerId="ADAL" clId="{08A78883-2085-46A8-9375-809B5C53BE4F}" dt="2024-11-14T12:02:48.193" v="714" actId="47"/>
        <pc:sldMkLst>
          <pc:docMk/>
          <pc:sldMk cId="482141255" sldId="2147481420"/>
        </pc:sldMkLst>
      </pc:sldChg>
      <pc:sldChg chg="del">
        <pc:chgData name="Mohammed F. Alqahtani" userId="d13e4fa7-d648-4edb-b329-951e4cc318be" providerId="ADAL" clId="{08A78883-2085-46A8-9375-809B5C53BE4F}" dt="2024-11-14T12:03:30.609" v="722" actId="47"/>
        <pc:sldMkLst>
          <pc:docMk/>
          <pc:sldMk cId="2336579774" sldId="2147481421"/>
        </pc:sldMkLst>
      </pc:sldChg>
      <pc:sldChg chg="addSp modSp mod ord">
        <pc:chgData name="Mohammed F. Alqahtani" userId="d13e4fa7-d648-4edb-b329-951e4cc318be" providerId="ADAL" clId="{08A78883-2085-46A8-9375-809B5C53BE4F}" dt="2024-12-01T12:55:29.061" v="1767"/>
        <pc:sldMkLst>
          <pc:docMk/>
          <pc:sldMk cId="1599145082" sldId="2147481425"/>
        </pc:sldMkLst>
      </pc:sldChg>
      <pc:sldChg chg="modSp mod">
        <pc:chgData name="Mohammed F. Alqahtani" userId="d13e4fa7-d648-4edb-b329-951e4cc318be" providerId="ADAL" clId="{08A78883-2085-46A8-9375-809B5C53BE4F}" dt="2024-11-17T17:46:13.712" v="1540" actId="5793"/>
        <pc:sldMkLst>
          <pc:docMk/>
          <pc:sldMk cId="2438128757" sldId="2147481427"/>
        </pc:sldMkLst>
      </pc:sldChg>
      <pc:sldChg chg="add del">
        <pc:chgData name="Mohammed F. Alqahtani" userId="d13e4fa7-d648-4edb-b329-951e4cc318be" providerId="ADAL" clId="{08A78883-2085-46A8-9375-809B5C53BE4F}" dt="2024-11-12T10:16:26.506" v="202" actId="47"/>
        <pc:sldMkLst>
          <pc:docMk/>
          <pc:sldMk cId="914404744" sldId="2147481428"/>
        </pc:sldMkLst>
      </pc:sldChg>
      <pc:sldChg chg="delSp modSp add mod">
        <pc:chgData name="Mohammed F. Alqahtani" userId="d13e4fa7-d648-4edb-b329-951e4cc318be" providerId="ADAL" clId="{08A78883-2085-46A8-9375-809B5C53BE4F}" dt="2024-11-14T11:39:33.904" v="658" actId="108"/>
        <pc:sldMkLst>
          <pc:docMk/>
          <pc:sldMk cId="1340809009" sldId="2147483544"/>
        </pc:sldMkLst>
      </pc:sldChg>
      <pc:sldChg chg="addSp delSp modSp add del mod">
        <pc:chgData name="Mohammed F. Alqahtani" userId="d13e4fa7-d648-4edb-b329-951e4cc318be" providerId="ADAL" clId="{08A78883-2085-46A8-9375-809B5C53BE4F}" dt="2024-11-14T13:20:42.097" v="946" actId="47"/>
        <pc:sldMkLst>
          <pc:docMk/>
          <pc:sldMk cId="3184213021" sldId="2147483618"/>
        </pc:sldMkLst>
      </pc:sldChg>
      <pc:sldChg chg="addSp delSp modSp mod">
        <pc:chgData name="Mohammed F. Alqahtani" userId="d13e4fa7-d648-4edb-b329-951e4cc318be" providerId="ADAL" clId="{08A78883-2085-46A8-9375-809B5C53BE4F}" dt="2024-11-17T14:45:06.942" v="1351" actId="478"/>
        <pc:sldMkLst>
          <pc:docMk/>
          <pc:sldMk cId="3786445380" sldId="2147483619"/>
        </pc:sldMkLst>
      </pc:sldChg>
      <pc:sldChg chg="addSp delSp modSp mod">
        <pc:chgData name="Mohammed F. Alqahtani" userId="d13e4fa7-d648-4edb-b329-951e4cc318be" providerId="ADAL" clId="{08A78883-2085-46A8-9375-809B5C53BE4F}" dt="2024-11-14T13:40:54.365" v="1277" actId="108"/>
        <pc:sldMkLst>
          <pc:docMk/>
          <pc:sldMk cId="818455212" sldId="2147483629"/>
        </pc:sldMkLst>
      </pc:sldChg>
      <pc:sldChg chg="addSp modSp add del mod ord">
        <pc:chgData name="Mohammed F. Alqahtani" userId="d13e4fa7-d648-4edb-b329-951e4cc318be" providerId="ADAL" clId="{08A78883-2085-46A8-9375-809B5C53BE4F}" dt="2024-11-14T13:43:18.867" v="1280" actId="47"/>
        <pc:sldMkLst>
          <pc:docMk/>
          <pc:sldMk cId="1835073995" sldId="2147483632"/>
        </pc:sldMkLst>
      </pc:sldChg>
      <pc:sldChg chg="addSp delSp modSp mod">
        <pc:chgData name="Mohammed F. Alqahtani" userId="d13e4fa7-d648-4edb-b329-951e4cc318be" providerId="ADAL" clId="{08A78883-2085-46A8-9375-809B5C53BE4F}" dt="2024-11-14T13:38:54.644" v="1275" actId="1076"/>
        <pc:sldMkLst>
          <pc:docMk/>
          <pc:sldMk cId="749920404" sldId="2147483633"/>
        </pc:sldMkLst>
      </pc:sldChg>
      <pc:sldChg chg="addSp delSp modSp mod">
        <pc:chgData name="Mohammed F. Alqahtani" userId="d13e4fa7-d648-4edb-b329-951e4cc318be" providerId="ADAL" clId="{08A78883-2085-46A8-9375-809B5C53BE4F}" dt="2024-11-14T13:31:59.518" v="1185" actId="1076"/>
        <pc:sldMkLst>
          <pc:docMk/>
          <pc:sldMk cId="3855428949" sldId="2147483634"/>
        </pc:sldMkLst>
      </pc:sldChg>
      <pc:sldChg chg="addSp delSp modSp mod">
        <pc:chgData name="Mohammed F. Alqahtani" userId="d13e4fa7-d648-4edb-b329-951e4cc318be" providerId="ADAL" clId="{08A78883-2085-46A8-9375-809B5C53BE4F}" dt="2024-11-17T15:01:40.911" v="1373" actId="20577"/>
        <pc:sldMkLst>
          <pc:docMk/>
          <pc:sldMk cId="1296140884" sldId="2147483635"/>
        </pc:sldMkLst>
      </pc:sldChg>
      <pc:sldChg chg="addSp delSp modSp mod">
        <pc:chgData name="Mohammed F. Alqahtani" userId="d13e4fa7-d648-4edb-b329-951e4cc318be" providerId="ADAL" clId="{08A78883-2085-46A8-9375-809B5C53BE4F}" dt="2024-11-14T14:19:53.442" v="1346" actId="207"/>
        <pc:sldMkLst>
          <pc:docMk/>
          <pc:sldMk cId="1533872251" sldId="2147483636"/>
        </pc:sldMkLst>
      </pc:sldChg>
      <pc:sldChg chg="addSp delSp modSp mod">
        <pc:chgData name="Mohammed F. Alqahtani" userId="d13e4fa7-d648-4edb-b329-951e4cc318be" providerId="ADAL" clId="{08A78883-2085-46A8-9375-809B5C53BE4F}" dt="2024-11-14T13:32:14.620" v="1188"/>
        <pc:sldMkLst>
          <pc:docMk/>
          <pc:sldMk cId="1269140912" sldId="2147483637"/>
        </pc:sldMkLst>
      </pc:sldChg>
      <pc:sldChg chg="addSp delSp modSp mod">
        <pc:chgData name="Mohammed F. Alqahtani" userId="d13e4fa7-d648-4edb-b329-951e4cc318be" providerId="ADAL" clId="{08A78883-2085-46A8-9375-809B5C53BE4F}" dt="2024-11-14T13:32:17.684" v="1189"/>
        <pc:sldMkLst>
          <pc:docMk/>
          <pc:sldMk cId="1660331959" sldId="2147483638"/>
        </pc:sldMkLst>
      </pc:sldChg>
      <pc:sldChg chg="addSp delSp modSp mod">
        <pc:chgData name="Mohammed F. Alqahtani" userId="d13e4fa7-d648-4edb-b329-951e4cc318be" providerId="ADAL" clId="{08A78883-2085-46A8-9375-809B5C53BE4F}" dt="2024-11-14T13:32:20.338" v="1190"/>
        <pc:sldMkLst>
          <pc:docMk/>
          <pc:sldMk cId="1843307241" sldId="2147483639"/>
        </pc:sldMkLst>
      </pc:sldChg>
      <pc:sldChg chg="addSp delSp modSp mod">
        <pc:chgData name="Mohammed F. Alqahtani" userId="d13e4fa7-d648-4edb-b329-951e4cc318be" providerId="ADAL" clId="{08A78883-2085-46A8-9375-809B5C53BE4F}" dt="2024-11-14T13:32:26.036" v="1191"/>
        <pc:sldMkLst>
          <pc:docMk/>
          <pc:sldMk cId="1045342896" sldId="2147483640"/>
        </pc:sldMkLst>
      </pc:sldChg>
      <pc:sldChg chg="addSp delSp modSp mod">
        <pc:chgData name="Mohammed F. Alqahtani" userId="d13e4fa7-d648-4edb-b329-951e4cc318be" providerId="ADAL" clId="{08A78883-2085-46A8-9375-809B5C53BE4F}" dt="2024-11-14T13:32:28.617" v="1192"/>
        <pc:sldMkLst>
          <pc:docMk/>
          <pc:sldMk cId="2736754123" sldId="2147483641"/>
        </pc:sldMkLst>
      </pc:sldChg>
      <pc:sldChg chg="add del">
        <pc:chgData name="Mohammed F. Alqahtani" userId="d13e4fa7-d648-4edb-b329-951e4cc318be" providerId="ADAL" clId="{08A78883-2085-46A8-9375-809B5C53BE4F}" dt="2024-11-14T12:02:24.763" v="710" actId="47"/>
        <pc:sldMkLst>
          <pc:docMk/>
          <pc:sldMk cId="4235793619" sldId="2147483642"/>
        </pc:sldMkLst>
      </pc:sldChg>
      <pc:sldChg chg="add del ord">
        <pc:chgData name="Mohammed F. Alqahtani" userId="d13e4fa7-d648-4edb-b329-951e4cc318be" providerId="ADAL" clId="{08A78883-2085-46A8-9375-809B5C53BE4F}" dt="2024-11-14T12:02:33.711" v="711" actId="47"/>
        <pc:sldMkLst>
          <pc:docMk/>
          <pc:sldMk cId="1686401540" sldId="2147483643"/>
        </pc:sldMkLst>
      </pc:sldChg>
      <pc:sldChg chg="addSp delSp modSp add mod ord delAnim modAnim">
        <pc:chgData name="Mohammed F. Alqahtani" userId="d13e4fa7-d648-4edb-b329-951e4cc318be" providerId="ADAL" clId="{08A78883-2085-46A8-9375-809B5C53BE4F}" dt="2024-11-17T17:11:25.385" v="1376" actId="20577"/>
        <pc:sldMkLst>
          <pc:docMk/>
          <pc:sldMk cId="73807964" sldId="2147483644"/>
        </pc:sldMkLst>
      </pc:sldChg>
      <pc:sldChg chg="add del">
        <pc:chgData name="Mohammed F. Alqahtani" userId="d13e4fa7-d648-4edb-b329-951e4cc318be" providerId="ADAL" clId="{08A78883-2085-46A8-9375-809B5C53BE4F}" dt="2024-11-14T13:19:33.976" v="940" actId="47"/>
        <pc:sldMkLst>
          <pc:docMk/>
          <pc:sldMk cId="4031725147" sldId="2147483645"/>
        </pc:sldMkLst>
      </pc:sldChg>
      <pc:sldChg chg="addSp delSp modSp add mod">
        <pc:chgData name="Mohammed F. Alqahtani" userId="d13e4fa7-d648-4edb-b329-951e4cc318be" providerId="ADAL" clId="{08A78883-2085-46A8-9375-809B5C53BE4F}" dt="2024-11-14T13:19:17.019" v="936" actId="478"/>
        <pc:sldMkLst>
          <pc:docMk/>
          <pc:sldMk cId="3933002102" sldId="2147483646"/>
        </pc:sldMkLst>
      </pc:sldChg>
      <pc:sldChg chg="addSp modSp add mod">
        <pc:chgData name="Mohammed F. Alqahtani" userId="d13e4fa7-d648-4edb-b329-951e4cc318be" providerId="ADAL" clId="{08A78883-2085-46A8-9375-809B5C53BE4F}" dt="2024-11-14T13:21:51.649" v="957" actId="1076"/>
        <pc:sldMkLst>
          <pc:docMk/>
          <pc:sldMk cId="636847954" sldId="2147483647"/>
        </pc:sldMkLst>
      </pc:sldChg>
      <pc:sldMasterChg chg="modSldLayout">
        <pc:chgData name="Mohammed F. Alqahtani" userId="d13e4fa7-d648-4edb-b329-951e4cc318be" providerId="ADAL" clId="{08A78883-2085-46A8-9375-809B5C53BE4F}" dt="2024-11-11T08:15:48.479" v="0" actId="478"/>
        <pc:sldMasterMkLst>
          <pc:docMk/>
          <pc:sldMasterMk cId="3096564340" sldId="2147483718"/>
        </pc:sldMasterMkLst>
        <pc:sldLayoutChg chg="delSp mod">
          <pc:chgData name="Mohammed F. Alqahtani" userId="d13e4fa7-d648-4edb-b329-951e4cc318be" providerId="ADAL" clId="{08A78883-2085-46A8-9375-809B5C53BE4F}" dt="2024-11-11T08:15:48.479" v="0" actId="478"/>
          <pc:sldLayoutMkLst>
            <pc:docMk/>
            <pc:sldMasterMk cId="3096564340" sldId="2147483718"/>
            <pc:sldLayoutMk cId="3918242321" sldId="2147483731"/>
          </pc:sldLayoutMkLst>
        </pc:sldLayoutChg>
      </pc:sldMasterChg>
      <pc:sldMasterChg chg="delSldLayout">
        <pc:chgData name="Mohammed F. Alqahtani" userId="d13e4fa7-d648-4edb-b329-951e4cc318be" providerId="ADAL" clId="{08A78883-2085-46A8-9375-809B5C53BE4F}" dt="2024-11-14T13:20:42.097" v="946" actId="47"/>
        <pc:sldMasterMkLst>
          <pc:docMk/>
          <pc:sldMasterMk cId="227639276" sldId="2147483745"/>
        </pc:sldMasterMkLst>
        <pc:sldLayoutChg chg="del">
          <pc:chgData name="Mohammed F. Alqahtani" userId="d13e4fa7-d648-4edb-b329-951e4cc318be" providerId="ADAL" clId="{08A78883-2085-46A8-9375-809B5C53BE4F}" dt="2024-11-14T13:20:42.097" v="946" actId="47"/>
          <pc:sldLayoutMkLst>
            <pc:docMk/>
            <pc:sldMasterMk cId="227639276" sldId="2147483745"/>
            <pc:sldLayoutMk cId="399661732" sldId="2147483743"/>
          </pc:sldLayoutMkLst>
        </pc:sldLayoutChg>
        <pc:sldLayoutChg chg="del">
          <pc:chgData name="Mohammed F. Alqahtani" userId="d13e4fa7-d648-4edb-b329-951e4cc318be" providerId="ADAL" clId="{08A78883-2085-46A8-9375-809B5C53BE4F}" dt="2024-11-13T21:36:49.399" v="311" actId="47"/>
          <pc:sldLayoutMkLst>
            <pc:docMk/>
            <pc:sldMasterMk cId="227639276" sldId="2147483745"/>
            <pc:sldLayoutMk cId="3443943016" sldId="2147483743"/>
          </pc:sldLayoutMkLst>
        </pc:sldLayoutChg>
      </pc:sldMasterChg>
    </pc:docChg>
  </pc:docChgLst>
  <pc:docChgLst>
    <pc:chgData name="Amani B.Aljuhani" userId="c55deb97-e7bf-42dc-a147-8db5c82c14ba" providerId="ADAL" clId="{A99BE944-3489-4B36-9C65-561D45F762CD}"/>
    <pc:docChg chg="undo redo custSel addSld delSld modSld sldOrd modMainMaster">
      <pc:chgData name="Amani B.Aljuhani" userId="c55deb97-e7bf-42dc-a147-8db5c82c14ba" providerId="ADAL" clId="{A99BE944-3489-4B36-9C65-561D45F762CD}" dt="2024-11-19T13:47:40.348" v="8411" actId="1076"/>
      <pc:docMkLst>
        <pc:docMk/>
      </pc:docMkLst>
      <pc:sldChg chg="addSp delSp modSp add mod ord delAnim">
        <pc:chgData name="Amani B.Aljuhani" userId="c55deb97-e7bf-42dc-a147-8db5c82c14ba" providerId="ADAL" clId="{A99BE944-3489-4B36-9C65-561D45F762CD}" dt="2024-11-14T13:02:44.558" v="6684"/>
        <pc:sldMkLst>
          <pc:docMk/>
          <pc:sldMk cId="1853538215" sldId="257"/>
        </pc:sldMkLst>
      </pc:sldChg>
      <pc:sldChg chg="addSp delSp modSp add del mod">
        <pc:chgData name="Amani B.Aljuhani" userId="c55deb97-e7bf-42dc-a147-8db5c82c14ba" providerId="ADAL" clId="{A99BE944-3489-4B36-9C65-561D45F762CD}" dt="2024-11-14T13:01:53.857" v="6670" actId="47"/>
        <pc:sldMkLst>
          <pc:docMk/>
          <pc:sldMk cId="2007717558" sldId="257"/>
        </pc:sldMkLst>
      </pc:sldChg>
      <pc:sldChg chg="addSp delSp modSp new del mod">
        <pc:chgData name="Amani B.Aljuhani" userId="c55deb97-e7bf-42dc-a147-8db5c82c14ba" providerId="ADAL" clId="{A99BE944-3489-4B36-9C65-561D45F762CD}" dt="2024-11-14T13:02:17.933" v="6675" actId="47"/>
        <pc:sldMkLst>
          <pc:docMk/>
          <pc:sldMk cId="1945784332" sldId="258"/>
        </pc:sldMkLst>
      </pc:sldChg>
      <pc:sldChg chg="addSp delSp modSp add mod">
        <pc:chgData name="Amani B.Aljuhani" userId="c55deb97-e7bf-42dc-a147-8db5c82c14ba" providerId="ADAL" clId="{A99BE944-3489-4B36-9C65-561D45F762CD}" dt="2024-11-14T13:06:54.988" v="6724" actId="404"/>
        <pc:sldMkLst>
          <pc:docMk/>
          <pc:sldMk cId="2250495760" sldId="258"/>
        </pc:sldMkLst>
      </pc:sldChg>
      <pc:sldChg chg="add del">
        <pc:chgData name="Amani B.Aljuhani" userId="c55deb97-e7bf-42dc-a147-8db5c82c14ba" providerId="ADAL" clId="{A99BE944-3489-4B36-9C65-561D45F762CD}" dt="2024-11-17T13:02:29.348" v="6882" actId="47"/>
        <pc:sldMkLst>
          <pc:docMk/>
          <pc:sldMk cId="2095455060" sldId="261"/>
        </pc:sldMkLst>
      </pc:sldChg>
      <pc:sldChg chg="modSp add mod">
        <pc:chgData name="Amani B.Aljuhani" userId="c55deb97-e7bf-42dc-a147-8db5c82c14ba" providerId="ADAL" clId="{A99BE944-3489-4B36-9C65-561D45F762CD}" dt="2024-11-17T14:57:44.217" v="7640" actId="20577"/>
        <pc:sldMkLst>
          <pc:docMk/>
          <pc:sldMk cId="3248425805" sldId="261"/>
        </pc:sldMkLst>
      </pc:sldChg>
      <pc:sldChg chg="modSp del mod">
        <pc:chgData name="Amani B.Aljuhani" userId="c55deb97-e7bf-42dc-a147-8db5c82c14ba" providerId="ADAL" clId="{A99BE944-3489-4B36-9C65-561D45F762CD}" dt="2024-11-17T15:04:16.129" v="7664" actId="47"/>
        <pc:sldMkLst>
          <pc:docMk/>
          <pc:sldMk cId="2332868669" sldId="262"/>
        </pc:sldMkLst>
      </pc:sldChg>
      <pc:sldChg chg="modSp add mod">
        <pc:chgData name="Amani B.Aljuhani" userId="c55deb97-e7bf-42dc-a147-8db5c82c14ba" providerId="ADAL" clId="{A99BE944-3489-4B36-9C65-561D45F762CD}" dt="2024-11-17T13:03:33.478" v="6908" actId="20577"/>
        <pc:sldMkLst>
          <pc:docMk/>
          <pc:sldMk cId="4080278009" sldId="284"/>
        </pc:sldMkLst>
      </pc:sldChg>
      <pc:sldChg chg="add">
        <pc:chgData name="Amani B.Aljuhani" userId="c55deb97-e7bf-42dc-a147-8db5c82c14ba" providerId="ADAL" clId="{A99BE944-3489-4B36-9C65-561D45F762CD}" dt="2024-11-17T13:02:26.204" v="6881"/>
        <pc:sldMkLst>
          <pc:docMk/>
          <pc:sldMk cId="2696117849" sldId="285"/>
        </pc:sldMkLst>
      </pc:sldChg>
      <pc:sldChg chg="delSp modSp mod ord">
        <pc:chgData name="Amani B.Aljuhani" userId="c55deb97-e7bf-42dc-a147-8db5c82c14ba" providerId="ADAL" clId="{A99BE944-3489-4B36-9C65-561D45F762CD}" dt="2024-11-13T09:46:18.623" v="157" actId="21"/>
        <pc:sldMkLst>
          <pc:docMk/>
          <pc:sldMk cId="1810027311" sldId="982"/>
        </pc:sldMkLst>
      </pc:sldChg>
      <pc:sldChg chg="modSp mod">
        <pc:chgData name="Amani B.Aljuhani" userId="c55deb97-e7bf-42dc-a147-8db5c82c14ba" providerId="ADAL" clId="{A99BE944-3489-4B36-9C65-561D45F762CD}" dt="2024-11-19T12:15:54.455" v="8409" actId="108"/>
        <pc:sldMkLst>
          <pc:docMk/>
          <pc:sldMk cId="676055002" sldId="2147481256"/>
        </pc:sldMkLst>
      </pc:sldChg>
      <pc:sldChg chg="modSp mod">
        <pc:chgData name="Amani B.Aljuhani" userId="c55deb97-e7bf-42dc-a147-8db5c82c14ba" providerId="ADAL" clId="{A99BE944-3489-4B36-9C65-561D45F762CD}" dt="2024-11-19T11:22:49.406" v="8156" actId="207"/>
        <pc:sldMkLst>
          <pc:docMk/>
          <pc:sldMk cId="1794164204" sldId="2147481257"/>
        </pc:sldMkLst>
      </pc:sldChg>
      <pc:sldChg chg="modSp">
        <pc:chgData name="Amani B.Aljuhani" userId="c55deb97-e7bf-42dc-a147-8db5c82c14ba" providerId="ADAL" clId="{A99BE944-3489-4B36-9C65-561D45F762CD}" dt="2024-11-13T11:20:43.180" v="1806"/>
        <pc:sldMkLst>
          <pc:docMk/>
          <pc:sldMk cId="1755232458" sldId="2147481288"/>
        </pc:sldMkLst>
      </pc:sldChg>
      <pc:sldChg chg="addSp modSp add mod">
        <pc:chgData name="Amani B.Aljuhani" userId="c55deb97-e7bf-42dc-a147-8db5c82c14ba" providerId="ADAL" clId="{A99BE944-3489-4B36-9C65-561D45F762CD}" dt="2024-11-17T14:59:12.591" v="7652" actId="20577"/>
        <pc:sldMkLst>
          <pc:docMk/>
          <pc:sldMk cId="3411565551" sldId="2147481316"/>
        </pc:sldMkLst>
      </pc:sldChg>
      <pc:sldChg chg="modSp">
        <pc:chgData name="Amani B.Aljuhani" userId="c55deb97-e7bf-42dc-a147-8db5c82c14ba" providerId="ADAL" clId="{A99BE944-3489-4B36-9C65-561D45F762CD}" dt="2024-11-13T11:20:43.180" v="1806"/>
        <pc:sldMkLst>
          <pc:docMk/>
          <pc:sldMk cId="2837436914" sldId="2147481321"/>
        </pc:sldMkLst>
      </pc:sldChg>
      <pc:sldChg chg="modSp">
        <pc:chgData name="Amani B.Aljuhani" userId="c55deb97-e7bf-42dc-a147-8db5c82c14ba" providerId="ADAL" clId="{A99BE944-3489-4B36-9C65-561D45F762CD}" dt="2024-11-13T11:20:43.180" v="1806"/>
        <pc:sldMkLst>
          <pc:docMk/>
          <pc:sldMk cId="2744163746" sldId="2147481343"/>
        </pc:sldMkLst>
      </pc:sldChg>
      <pc:sldChg chg="modSp mod">
        <pc:chgData name="Amani B.Aljuhani" userId="c55deb97-e7bf-42dc-a147-8db5c82c14ba" providerId="ADAL" clId="{A99BE944-3489-4B36-9C65-561D45F762CD}" dt="2024-11-14T07:20:47.176" v="3619" actId="13926"/>
        <pc:sldMkLst>
          <pc:docMk/>
          <pc:sldMk cId="1997973448" sldId="2147481364"/>
        </pc:sldMkLst>
      </pc:sldChg>
      <pc:sldChg chg="modSp mod">
        <pc:chgData name="Amani B.Aljuhani" userId="c55deb97-e7bf-42dc-a147-8db5c82c14ba" providerId="ADAL" clId="{A99BE944-3489-4B36-9C65-561D45F762CD}" dt="2024-11-14T07:21:08.310" v="3622" actId="13926"/>
        <pc:sldMkLst>
          <pc:docMk/>
          <pc:sldMk cId="1159125900" sldId="2147481394"/>
        </pc:sldMkLst>
      </pc:sldChg>
      <pc:sldChg chg="modSp mod">
        <pc:chgData name="Amani B.Aljuhani" userId="c55deb97-e7bf-42dc-a147-8db5c82c14ba" providerId="ADAL" clId="{A99BE944-3489-4B36-9C65-561D45F762CD}" dt="2024-11-14T07:19:36.332" v="3604" actId="13926"/>
        <pc:sldMkLst>
          <pc:docMk/>
          <pc:sldMk cId="1570995333" sldId="2147481395"/>
        </pc:sldMkLst>
      </pc:sldChg>
      <pc:sldChg chg="modSp mod">
        <pc:chgData name="Amani B.Aljuhani" userId="c55deb97-e7bf-42dc-a147-8db5c82c14ba" providerId="ADAL" clId="{A99BE944-3489-4B36-9C65-561D45F762CD}" dt="2024-11-14T07:19:23.648" v="3602" actId="13926"/>
        <pc:sldMkLst>
          <pc:docMk/>
          <pc:sldMk cId="749219402" sldId="2147481397"/>
        </pc:sldMkLst>
      </pc:sldChg>
      <pc:sldChg chg="modSp mod">
        <pc:chgData name="Amani B.Aljuhani" userId="c55deb97-e7bf-42dc-a147-8db5c82c14ba" providerId="ADAL" clId="{A99BE944-3489-4B36-9C65-561D45F762CD}" dt="2024-11-14T07:19:12.388" v="3600" actId="13926"/>
        <pc:sldMkLst>
          <pc:docMk/>
          <pc:sldMk cId="1635657190" sldId="2147481400"/>
        </pc:sldMkLst>
      </pc:sldChg>
      <pc:sldChg chg="modSp mod">
        <pc:chgData name="Amani B.Aljuhani" userId="c55deb97-e7bf-42dc-a147-8db5c82c14ba" providerId="ADAL" clId="{A99BE944-3489-4B36-9C65-561D45F762CD}" dt="2024-11-14T07:18:55.428" v="3596" actId="13926"/>
        <pc:sldMkLst>
          <pc:docMk/>
          <pc:sldMk cId="880903192" sldId="2147481401"/>
        </pc:sldMkLst>
      </pc:sldChg>
      <pc:sldChg chg="modSp mod">
        <pc:chgData name="Amani B.Aljuhani" userId="c55deb97-e7bf-42dc-a147-8db5c82c14ba" providerId="ADAL" clId="{A99BE944-3489-4B36-9C65-561D45F762CD}" dt="2024-11-14T07:21:48.216" v="3627" actId="13926"/>
        <pc:sldMkLst>
          <pc:docMk/>
          <pc:sldMk cId="3087387045" sldId="2147481403"/>
        </pc:sldMkLst>
      </pc:sldChg>
      <pc:sldChg chg="modSp">
        <pc:chgData name="Amani B.Aljuhani" userId="c55deb97-e7bf-42dc-a147-8db5c82c14ba" providerId="ADAL" clId="{A99BE944-3489-4B36-9C65-561D45F762CD}" dt="2024-11-13T11:20:43.180" v="1806"/>
        <pc:sldMkLst>
          <pc:docMk/>
          <pc:sldMk cId="1824063630" sldId="2147481405"/>
        </pc:sldMkLst>
      </pc:sldChg>
      <pc:sldChg chg="modSp mod">
        <pc:chgData name="Amani B.Aljuhani" userId="c55deb97-e7bf-42dc-a147-8db5c82c14ba" providerId="ADAL" clId="{A99BE944-3489-4B36-9C65-561D45F762CD}" dt="2024-11-14T07:22:04.174" v="3630" actId="13926"/>
        <pc:sldMkLst>
          <pc:docMk/>
          <pc:sldMk cId="122455335" sldId="2147481406"/>
        </pc:sldMkLst>
      </pc:sldChg>
      <pc:sldChg chg="addSp modSp mod">
        <pc:chgData name="Amani B.Aljuhani" userId="c55deb97-e7bf-42dc-a147-8db5c82c14ba" providerId="ADAL" clId="{A99BE944-3489-4B36-9C65-561D45F762CD}" dt="2024-11-19T11:28:03.362" v="8391" actId="14100"/>
        <pc:sldMkLst>
          <pc:docMk/>
          <pc:sldMk cId="3050138201" sldId="2147481416"/>
        </pc:sldMkLst>
      </pc:sldChg>
      <pc:sldChg chg="modSp mod">
        <pc:chgData name="Amani B.Aljuhani" userId="c55deb97-e7bf-42dc-a147-8db5c82c14ba" providerId="ADAL" clId="{A99BE944-3489-4B36-9C65-561D45F762CD}" dt="2024-11-14T07:20:30.291" v="3616" actId="13926"/>
        <pc:sldMkLst>
          <pc:docMk/>
          <pc:sldMk cId="1191024451" sldId="2147481417"/>
        </pc:sldMkLst>
      </pc:sldChg>
      <pc:sldChg chg="modSp mod">
        <pc:chgData name="Amani B.Aljuhani" userId="c55deb97-e7bf-42dc-a147-8db5c82c14ba" providerId="ADAL" clId="{A99BE944-3489-4B36-9C65-561D45F762CD}" dt="2024-11-19T13:47:40.348" v="8411" actId="1076"/>
        <pc:sldMkLst>
          <pc:docMk/>
          <pc:sldMk cId="1599145082" sldId="2147481425"/>
        </pc:sldMkLst>
      </pc:sldChg>
      <pc:sldChg chg="addSp modSp mod">
        <pc:chgData name="Amani B.Aljuhani" userId="c55deb97-e7bf-42dc-a147-8db5c82c14ba" providerId="ADAL" clId="{A99BE944-3489-4B36-9C65-561D45F762CD}" dt="2024-11-19T11:26:50.303" v="8349" actId="20577"/>
        <pc:sldMkLst>
          <pc:docMk/>
          <pc:sldMk cId="2438128757" sldId="2147481427"/>
        </pc:sldMkLst>
      </pc:sldChg>
      <pc:sldChg chg="modSp del mod">
        <pc:chgData name="Amani B.Aljuhani" userId="c55deb97-e7bf-42dc-a147-8db5c82c14ba" providerId="ADAL" clId="{A99BE944-3489-4B36-9C65-561D45F762CD}" dt="2024-11-14T12:57:31.583" v="6610" actId="47"/>
        <pc:sldMkLst>
          <pc:docMk/>
          <pc:sldMk cId="1340809009" sldId="2147483544"/>
        </pc:sldMkLst>
      </pc:sldChg>
      <pc:sldChg chg="addSp delSp modSp mod">
        <pc:chgData name="Amani B.Aljuhani" userId="c55deb97-e7bf-42dc-a147-8db5c82c14ba" providerId="ADAL" clId="{A99BE944-3489-4B36-9C65-561D45F762CD}" dt="2024-11-14T13:02:56.957" v="6686" actId="21"/>
        <pc:sldMkLst>
          <pc:docMk/>
          <pc:sldMk cId="3184213021" sldId="2147483618"/>
        </pc:sldMkLst>
      </pc:sldChg>
      <pc:sldChg chg="modSp add mod">
        <pc:chgData name="Amani B.Aljuhani" userId="c55deb97-e7bf-42dc-a147-8db5c82c14ba" providerId="ADAL" clId="{A99BE944-3489-4B36-9C65-561D45F762CD}" dt="2024-11-14T12:45:23.430" v="6513" actId="1440"/>
        <pc:sldMkLst>
          <pc:docMk/>
          <pc:sldMk cId="3786445380" sldId="2147483619"/>
        </pc:sldMkLst>
      </pc:sldChg>
      <pc:sldChg chg="modSp add del mod">
        <pc:chgData name="Amani B.Aljuhani" userId="c55deb97-e7bf-42dc-a147-8db5c82c14ba" providerId="ADAL" clId="{A99BE944-3489-4B36-9C65-561D45F762CD}" dt="2024-11-17T13:02:41.889" v="6884" actId="47"/>
        <pc:sldMkLst>
          <pc:docMk/>
          <pc:sldMk cId="818455212" sldId="2147483629"/>
        </pc:sldMkLst>
      </pc:sldChg>
      <pc:sldChg chg="modSp add mod modAnim">
        <pc:chgData name="Amani B.Aljuhani" userId="c55deb97-e7bf-42dc-a147-8db5c82c14ba" providerId="ADAL" clId="{A99BE944-3489-4B36-9C65-561D45F762CD}" dt="2024-11-14T13:01:39.978" v="6668" actId="2711"/>
        <pc:sldMkLst>
          <pc:docMk/>
          <pc:sldMk cId="1835073995" sldId="2147483632"/>
        </pc:sldMkLst>
      </pc:sldChg>
      <pc:sldChg chg="addSp delSp modSp add mod ord">
        <pc:chgData name="Amani B.Aljuhani" userId="c55deb97-e7bf-42dc-a147-8db5c82c14ba" providerId="ADAL" clId="{A99BE944-3489-4B36-9C65-561D45F762CD}" dt="2024-11-14T13:08:35.294" v="6738" actId="11529"/>
        <pc:sldMkLst>
          <pc:docMk/>
          <pc:sldMk cId="749920404" sldId="2147483633"/>
        </pc:sldMkLst>
      </pc:sldChg>
      <pc:sldChg chg="modSp add del mod">
        <pc:chgData name="Amani B.Aljuhani" userId="c55deb97-e7bf-42dc-a147-8db5c82c14ba" providerId="ADAL" clId="{A99BE944-3489-4B36-9C65-561D45F762CD}" dt="2024-11-13T09:39:19.878" v="128" actId="47"/>
        <pc:sldMkLst>
          <pc:docMk/>
          <pc:sldMk cId="757140639" sldId="2147483634"/>
        </pc:sldMkLst>
      </pc:sldChg>
      <pc:sldChg chg="addSp delSp modSp add mod ord">
        <pc:chgData name="Amani B.Aljuhani" userId="c55deb97-e7bf-42dc-a147-8db5c82c14ba" providerId="ADAL" clId="{A99BE944-3489-4B36-9C65-561D45F762CD}" dt="2024-11-17T14:01:52.100" v="7495" actId="1076"/>
        <pc:sldMkLst>
          <pc:docMk/>
          <pc:sldMk cId="3855428949" sldId="2147483634"/>
        </pc:sldMkLst>
      </pc:sldChg>
      <pc:sldChg chg="addSp delSp modSp add mod">
        <pc:chgData name="Amani B.Aljuhani" userId="c55deb97-e7bf-42dc-a147-8db5c82c14ba" providerId="ADAL" clId="{A99BE944-3489-4B36-9C65-561D45F762CD}" dt="2024-11-17T15:12:14.656" v="7756" actId="108"/>
        <pc:sldMkLst>
          <pc:docMk/>
          <pc:sldMk cId="1296140884" sldId="2147483635"/>
        </pc:sldMkLst>
      </pc:sldChg>
      <pc:sldChg chg="addSp delSp modSp add mod ord">
        <pc:chgData name="Amani B.Aljuhani" userId="c55deb97-e7bf-42dc-a147-8db5c82c14ba" providerId="ADAL" clId="{A99BE944-3489-4B36-9C65-561D45F762CD}" dt="2024-11-14T11:23:40.136" v="6289" actId="14100"/>
        <pc:sldMkLst>
          <pc:docMk/>
          <pc:sldMk cId="1533872251" sldId="2147483636"/>
        </pc:sldMkLst>
      </pc:sldChg>
      <pc:sldChg chg="addSp delSp modSp add mod ord">
        <pc:chgData name="Amani B.Aljuhani" userId="c55deb97-e7bf-42dc-a147-8db5c82c14ba" providerId="ADAL" clId="{A99BE944-3489-4B36-9C65-561D45F762CD}" dt="2024-11-19T11:24:44.570" v="8261" actId="478"/>
        <pc:sldMkLst>
          <pc:docMk/>
          <pc:sldMk cId="1269140912" sldId="2147483637"/>
        </pc:sldMkLst>
      </pc:sldChg>
      <pc:sldChg chg="addSp delSp modSp add mod ord">
        <pc:chgData name="Amani B.Aljuhani" userId="c55deb97-e7bf-42dc-a147-8db5c82c14ba" providerId="ADAL" clId="{A99BE944-3489-4B36-9C65-561D45F762CD}" dt="2024-11-17T14:08:51.586" v="7551"/>
        <pc:sldMkLst>
          <pc:docMk/>
          <pc:sldMk cId="1660331959" sldId="2147483638"/>
        </pc:sldMkLst>
      </pc:sldChg>
      <pc:sldChg chg="addSp delSp modSp add mod ord">
        <pc:chgData name="Amani B.Aljuhani" userId="c55deb97-e7bf-42dc-a147-8db5c82c14ba" providerId="ADAL" clId="{A99BE944-3489-4B36-9C65-561D45F762CD}" dt="2024-11-17T15:17:46.726" v="8119" actId="20577"/>
        <pc:sldMkLst>
          <pc:docMk/>
          <pc:sldMk cId="1843307241" sldId="2147483639"/>
        </pc:sldMkLst>
      </pc:sldChg>
      <pc:sldChg chg="addSp delSp modSp add mod">
        <pc:chgData name="Amani B.Aljuhani" userId="c55deb97-e7bf-42dc-a147-8db5c82c14ba" providerId="ADAL" clId="{A99BE944-3489-4B36-9C65-561D45F762CD}" dt="2024-11-17T15:20:18.690" v="8128" actId="208"/>
        <pc:sldMkLst>
          <pc:docMk/>
          <pc:sldMk cId="1045342896" sldId="2147483640"/>
        </pc:sldMkLst>
      </pc:sldChg>
      <pc:sldChg chg="addSp delSp modSp add mod">
        <pc:chgData name="Amani B.Aljuhani" userId="c55deb97-e7bf-42dc-a147-8db5c82c14ba" providerId="ADAL" clId="{A99BE944-3489-4B36-9C65-561D45F762CD}" dt="2024-11-14T13:55:20.225" v="6880" actId="20577"/>
        <pc:sldMkLst>
          <pc:docMk/>
          <pc:sldMk cId="2736754123" sldId="2147483641"/>
        </pc:sldMkLst>
      </pc:sldChg>
      <pc:sldChg chg="modSp mod">
        <pc:chgData name="Amani B.Aljuhani" userId="c55deb97-e7bf-42dc-a147-8db5c82c14ba" providerId="ADAL" clId="{A99BE944-3489-4B36-9C65-561D45F762CD}" dt="2024-11-17T14:51:39.320" v="7616" actId="20577"/>
        <pc:sldMkLst>
          <pc:docMk/>
          <pc:sldMk cId="73807964" sldId="2147483644"/>
        </pc:sldMkLst>
      </pc:sldChg>
      <pc:sldChg chg="modSp mod">
        <pc:chgData name="Amani B.Aljuhani" userId="c55deb97-e7bf-42dc-a147-8db5c82c14ba" providerId="ADAL" clId="{A99BE944-3489-4B36-9C65-561D45F762CD}" dt="2024-11-14T11:59:00.244" v="6509" actId="20577"/>
        <pc:sldMkLst>
          <pc:docMk/>
          <pc:sldMk cId="4031725147" sldId="2147483645"/>
        </pc:sldMkLst>
      </pc:sldChg>
      <pc:sldMasterChg chg="modSldLayout">
        <pc:chgData name="Amani B.Aljuhani" userId="c55deb97-e7bf-42dc-a147-8db5c82c14ba" providerId="ADAL" clId="{A99BE944-3489-4B36-9C65-561D45F762CD}" dt="2024-11-11T08:16:06.558" v="42" actId="478"/>
        <pc:sldMasterMkLst>
          <pc:docMk/>
          <pc:sldMasterMk cId="2499440764" sldId="2147483660"/>
        </pc:sldMasterMkLst>
        <pc:sldLayoutChg chg="delSp mod">
          <pc:chgData name="Amani B.Aljuhani" userId="c55deb97-e7bf-42dc-a147-8db5c82c14ba" providerId="ADAL" clId="{A99BE944-3489-4B36-9C65-561D45F762CD}" dt="2024-11-11T08:16:06.558" v="42" actId="478"/>
          <pc:sldLayoutMkLst>
            <pc:docMk/>
            <pc:sldMasterMk cId="2499440764" sldId="2147483660"/>
            <pc:sldLayoutMk cId="2245157703" sldId="2147483732"/>
          </pc:sldLayoutMkLst>
        </pc:sldLayoutChg>
      </pc:sldMasterChg>
      <pc:sldMasterChg chg="modSldLayout">
        <pc:chgData name="Amani B.Aljuhani" userId="c55deb97-e7bf-42dc-a147-8db5c82c14ba" providerId="ADAL" clId="{A99BE944-3489-4B36-9C65-561D45F762CD}" dt="2024-11-11T08:15:46.604" v="41" actId="6549"/>
        <pc:sldMasterMkLst>
          <pc:docMk/>
          <pc:sldMasterMk cId="3096564340" sldId="2147483718"/>
        </pc:sldMasterMkLst>
        <pc:sldLayoutChg chg="modSp mod">
          <pc:chgData name="Amani B.Aljuhani" userId="c55deb97-e7bf-42dc-a147-8db5c82c14ba" providerId="ADAL" clId="{A99BE944-3489-4B36-9C65-561D45F762CD}" dt="2024-11-11T08:15:46.604" v="41" actId="6549"/>
          <pc:sldLayoutMkLst>
            <pc:docMk/>
            <pc:sldMasterMk cId="3096564340" sldId="2147483718"/>
            <pc:sldLayoutMk cId="3918242321" sldId="2147483731"/>
          </pc:sldLayoutMkLst>
        </pc:sldLayoutChg>
      </pc:sldMasterChg>
    </pc:docChg>
  </pc:docChgLst>
  <pc:docChgLst>
    <pc:chgData name="Khaled M. Alshly" userId="4a7e16d7-ffb1-40f7-83a0-a1197d631c7e" providerId="ADAL" clId="{FB88369A-2085-419A-BC5D-8BF4794CB7E6}"/>
    <pc:docChg chg="undo redo custSel addSld delSld modSld">
      <pc:chgData name="Khaled M. Alshly" userId="4a7e16d7-ffb1-40f7-83a0-a1197d631c7e" providerId="ADAL" clId="{FB88369A-2085-419A-BC5D-8BF4794CB7E6}" dt="2025-05-17T10:10:36.106" v="816"/>
      <pc:docMkLst>
        <pc:docMk/>
      </pc:docMkLst>
      <pc:sldChg chg="add del">
        <pc:chgData name="Khaled M. Alshly" userId="4a7e16d7-ffb1-40f7-83a0-a1197d631c7e" providerId="ADAL" clId="{FB88369A-2085-419A-BC5D-8BF4794CB7E6}" dt="2025-05-07T13:20:27.234" v="1"/>
        <pc:sldMkLst>
          <pc:docMk/>
          <pc:sldMk cId="2983480012" sldId="263"/>
        </pc:sldMkLst>
      </pc:sldChg>
      <pc:sldChg chg="add">
        <pc:chgData name="Khaled M. Alshly" userId="4a7e16d7-ffb1-40f7-83a0-a1197d631c7e" providerId="ADAL" clId="{FB88369A-2085-419A-BC5D-8BF4794CB7E6}" dt="2025-05-07T13:20:34.314" v="2"/>
        <pc:sldMkLst>
          <pc:docMk/>
          <pc:sldMk cId="2996664791" sldId="263"/>
        </pc:sldMkLst>
      </pc:sldChg>
      <pc:sldChg chg="add del">
        <pc:chgData name="Khaled M. Alshly" userId="4a7e16d7-ffb1-40f7-83a0-a1197d631c7e" providerId="ADAL" clId="{FB88369A-2085-419A-BC5D-8BF4794CB7E6}" dt="2025-05-07T13:20:34.314" v="2"/>
        <pc:sldMkLst>
          <pc:docMk/>
          <pc:sldMk cId="3897354347" sldId="264"/>
        </pc:sldMkLst>
      </pc:sldChg>
      <pc:sldChg chg="add del">
        <pc:chgData name="Khaled M. Alshly" userId="4a7e16d7-ffb1-40f7-83a0-a1197d631c7e" providerId="ADAL" clId="{FB88369A-2085-419A-BC5D-8BF4794CB7E6}" dt="2025-05-07T13:20:34.314" v="2"/>
        <pc:sldMkLst>
          <pc:docMk/>
          <pc:sldMk cId="2292194875" sldId="265"/>
        </pc:sldMkLst>
      </pc:sldChg>
      <pc:sldChg chg="add del">
        <pc:chgData name="Khaled M. Alshly" userId="4a7e16d7-ffb1-40f7-83a0-a1197d631c7e" providerId="ADAL" clId="{FB88369A-2085-419A-BC5D-8BF4794CB7E6}" dt="2025-05-07T13:20:27.234" v="1"/>
        <pc:sldMkLst>
          <pc:docMk/>
          <pc:sldMk cId="878526578" sldId="266"/>
        </pc:sldMkLst>
      </pc:sldChg>
      <pc:sldChg chg="addSp modSp add">
        <pc:chgData name="Khaled M. Alshly" userId="4a7e16d7-ffb1-40f7-83a0-a1197d631c7e" providerId="ADAL" clId="{FB88369A-2085-419A-BC5D-8BF4794CB7E6}" dt="2025-05-17T10:04:59.864" v="813"/>
        <pc:sldMkLst>
          <pc:docMk/>
          <pc:sldMk cId="1363971038" sldId="266"/>
        </pc:sldMkLst>
        <pc:picChg chg="add">
          <ac:chgData name="Khaled M. Alshly" userId="4a7e16d7-ffb1-40f7-83a0-a1197d631c7e" providerId="ADAL" clId="{FB88369A-2085-419A-BC5D-8BF4794CB7E6}" dt="2025-05-17T10:04:53.421" v="812"/>
          <ac:picMkLst>
            <pc:docMk/>
            <pc:sldMk cId="1363971038" sldId="266"/>
            <ac:picMk id="2" creationId="{A00136B1-9127-5ED5-66D0-A7DA1686A727}"/>
          </ac:picMkLst>
        </pc:picChg>
        <pc:picChg chg="add mod">
          <ac:chgData name="Khaled M. Alshly" userId="4a7e16d7-ffb1-40f7-83a0-a1197d631c7e" providerId="ADAL" clId="{FB88369A-2085-419A-BC5D-8BF4794CB7E6}" dt="2025-05-17T10:04:59.864" v="813"/>
          <ac:picMkLst>
            <pc:docMk/>
            <pc:sldMk cId="1363971038" sldId="266"/>
            <ac:picMk id="5" creationId="{1FF05143-E0A1-3384-9F54-B8963DC97BAF}"/>
          </ac:picMkLst>
        </pc:picChg>
      </pc:sldChg>
      <pc:sldChg chg="addSp delSp modSp add mod">
        <pc:chgData name="Khaled M. Alshly" userId="4a7e16d7-ffb1-40f7-83a0-a1197d631c7e" providerId="ADAL" clId="{FB88369A-2085-419A-BC5D-8BF4794CB7E6}" dt="2025-05-08T10:27:47.028" v="686" actId="1036"/>
        <pc:sldMkLst>
          <pc:docMk/>
          <pc:sldMk cId="804736565" sldId="267"/>
        </pc:sldMkLst>
        <pc:spChg chg="mod">
          <ac:chgData name="Khaled M. Alshly" userId="4a7e16d7-ffb1-40f7-83a0-a1197d631c7e" providerId="ADAL" clId="{FB88369A-2085-419A-BC5D-8BF4794CB7E6}" dt="2025-05-08T09:59:16.201" v="650" actId="1076"/>
          <ac:spMkLst>
            <pc:docMk/>
            <pc:sldMk cId="804736565" sldId="267"/>
            <ac:spMk id="3" creationId="{D0DE498D-308F-4846-B83C-072E2CAD9D96}"/>
          </ac:spMkLst>
        </pc:spChg>
        <pc:spChg chg="mod topLvl">
          <ac:chgData name="Khaled M. Alshly" userId="4a7e16d7-ffb1-40f7-83a0-a1197d631c7e" providerId="ADAL" clId="{FB88369A-2085-419A-BC5D-8BF4794CB7E6}" dt="2025-05-08T09:59:08.184" v="648" actId="1076"/>
          <ac:spMkLst>
            <pc:docMk/>
            <pc:sldMk cId="804736565" sldId="267"/>
            <ac:spMk id="5" creationId="{94CD691A-6A83-04A5-35D6-98A0A4803FD8}"/>
          </ac:spMkLst>
        </pc:spChg>
        <pc:spChg chg="mod topLvl">
          <ac:chgData name="Khaled M. Alshly" userId="4a7e16d7-ffb1-40f7-83a0-a1197d631c7e" providerId="ADAL" clId="{FB88369A-2085-419A-BC5D-8BF4794CB7E6}" dt="2025-05-08T10:01:41.095" v="677" actId="1076"/>
          <ac:spMkLst>
            <pc:docMk/>
            <pc:sldMk cId="804736565" sldId="267"/>
            <ac:spMk id="6" creationId="{4D4CD5E3-34A2-CCE8-4715-7E178E717A74}"/>
          </ac:spMkLst>
        </pc:spChg>
        <pc:spChg chg="mod topLvl">
          <ac:chgData name="Khaled M. Alshly" userId="4a7e16d7-ffb1-40f7-83a0-a1197d631c7e" providerId="ADAL" clId="{FB88369A-2085-419A-BC5D-8BF4794CB7E6}" dt="2025-05-08T10:01:41.095" v="677" actId="1076"/>
          <ac:spMkLst>
            <pc:docMk/>
            <pc:sldMk cId="804736565" sldId="267"/>
            <ac:spMk id="7" creationId="{C9E3306A-11D5-DD3E-23B8-FF91BB568BC4}"/>
          </ac:spMkLst>
        </pc:spChg>
        <pc:spChg chg="mod topLvl">
          <ac:chgData name="Khaled M. Alshly" userId="4a7e16d7-ffb1-40f7-83a0-a1197d631c7e" providerId="ADAL" clId="{FB88369A-2085-419A-BC5D-8BF4794CB7E6}" dt="2025-05-08T10:01:41.095" v="677" actId="1076"/>
          <ac:spMkLst>
            <pc:docMk/>
            <pc:sldMk cId="804736565" sldId="267"/>
            <ac:spMk id="8" creationId="{ADAF826F-2F03-4C8C-F1ED-A0EBD5E1A37C}"/>
          </ac:spMkLst>
        </pc:spChg>
        <pc:spChg chg="mod topLvl">
          <ac:chgData name="Khaled M. Alshly" userId="4a7e16d7-ffb1-40f7-83a0-a1197d631c7e" providerId="ADAL" clId="{FB88369A-2085-419A-BC5D-8BF4794CB7E6}" dt="2025-05-08T10:01:41.095" v="677" actId="1076"/>
          <ac:spMkLst>
            <pc:docMk/>
            <pc:sldMk cId="804736565" sldId="267"/>
            <ac:spMk id="9" creationId="{32BF5B8C-40E9-6DEB-0BF1-F2E4A4C499ED}"/>
          </ac:spMkLst>
        </pc:spChg>
        <pc:spChg chg="mod">
          <ac:chgData name="Khaled M. Alshly" userId="4a7e16d7-ffb1-40f7-83a0-a1197d631c7e" providerId="ADAL" clId="{FB88369A-2085-419A-BC5D-8BF4794CB7E6}" dt="2025-05-08T10:01:41.095" v="677" actId="1076"/>
          <ac:spMkLst>
            <pc:docMk/>
            <pc:sldMk cId="804736565" sldId="267"/>
            <ac:spMk id="10" creationId="{E146F6C1-C8D3-A0A9-A344-A2CF91321BFA}"/>
          </ac:spMkLst>
        </pc:spChg>
        <pc:spChg chg="mod topLvl">
          <ac:chgData name="Khaled M. Alshly" userId="4a7e16d7-ffb1-40f7-83a0-a1197d631c7e" providerId="ADAL" clId="{FB88369A-2085-419A-BC5D-8BF4794CB7E6}" dt="2025-05-08T10:27:47.028" v="686" actId="1036"/>
          <ac:spMkLst>
            <pc:docMk/>
            <pc:sldMk cId="804736565" sldId="267"/>
            <ac:spMk id="11" creationId="{F5BBAB88-E0E3-50E1-3D25-029BCD3752C7}"/>
          </ac:spMkLst>
        </pc:spChg>
        <pc:spChg chg="add mod">
          <ac:chgData name="Khaled M. Alshly" userId="4a7e16d7-ffb1-40f7-83a0-a1197d631c7e" providerId="ADAL" clId="{FB88369A-2085-419A-BC5D-8BF4794CB7E6}" dt="2025-05-08T10:01:09.905" v="674" actId="1076"/>
          <ac:spMkLst>
            <pc:docMk/>
            <pc:sldMk cId="804736565" sldId="267"/>
            <ac:spMk id="28" creationId="{DE774FF8-4263-F026-C656-3E097A5D0268}"/>
          </ac:spMkLst>
        </pc:spChg>
        <pc:spChg chg="add mod">
          <ac:chgData name="Khaled M. Alshly" userId="4a7e16d7-ffb1-40f7-83a0-a1197d631c7e" providerId="ADAL" clId="{FB88369A-2085-419A-BC5D-8BF4794CB7E6}" dt="2025-05-08T10:02:15.063" v="680" actId="14100"/>
          <ac:spMkLst>
            <pc:docMk/>
            <pc:sldMk cId="804736565" sldId="267"/>
            <ac:spMk id="30" creationId="{D321524E-C6D2-CCF9-CA13-FFA33BA954C0}"/>
          </ac:spMkLst>
        </pc:spChg>
        <pc:spChg chg="mod">
          <ac:chgData name="Khaled M. Alshly" userId="4a7e16d7-ffb1-40f7-83a0-a1197d631c7e" providerId="ADAL" clId="{FB88369A-2085-419A-BC5D-8BF4794CB7E6}" dt="2025-05-08T10:02:05.431" v="679" actId="122"/>
          <ac:spMkLst>
            <pc:docMk/>
            <pc:sldMk cId="804736565" sldId="267"/>
            <ac:spMk id="45" creationId="{A2AC221A-A8CE-B04A-18E2-CA49A9959B0E}"/>
          </ac:spMkLst>
        </pc:spChg>
      </pc:sldChg>
      <pc:sldChg chg="modSp add del mod">
        <pc:chgData name="Khaled M. Alshly" userId="4a7e16d7-ffb1-40f7-83a0-a1197d631c7e" providerId="ADAL" clId="{FB88369A-2085-419A-BC5D-8BF4794CB7E6}" dt="2025-05-08T08:52:46.624" v="140" actId="2696"/>
        <pc:sldMkLst>
          <pc:docMk/>
          <pc:sldMk cId="2847024855" sldId="268"/>
        </pc:sldMkLst>
      </pc:sldChg>
      <pc:sldChg chg="addSp modSp add del mod">
        <pc:chgData name="Khaled M. Alshly" userId="4a7e16d7-ffb1-40f7-83a0-a1197d631c7e" providerId="ADAL" clId="{FB88369A-2085-419A-BC5D-8BF4794CB7E6}" dt="2025-05-08T10:42:05.535" v="809"/>
        <pc:sldMkLst>
          <pc:docMk/>
          <pc:sldMk cId="3607332705" sldId="268"/>
        </pc:sldMkLst>
        <pc:spChg chg="mod">
          <ac:chgData name="Khaled M. Alshly" userId="4a7e16d7-ffb1-40f7-83a0-a1197d631c7e" providerId="ADAL" clId="{FB88369A-2085-419A-BC5D-8BF4794CB7E6}" dt="2025-05-08T10:40:33.246" v="767" actId="20577"/>
          <ac:spMkLst>
            <pc:docMk/>
            <pc:sldMk cId="3607332705" sldId="268"/>
            <ac:spMk id="3" creationId="{9AAA2ECC-D374-9470-5391-F2AC6375A424}"/>
          </ac:spMkLst>
        </pc:spChg>
        <pc:spChg chg="mod">
          <ac:chgData name="Khaled M. Alshly" userId="4a7e16d7-ffb1-40f7-83a0-a1197d631c7e" providerId="ADAL" clId="{FB88369A-2085-419A-BC5D-8BF4794CB7E6}" dt="2025-05-08T10:41:29.362" v="799" actId="20577"/>
          <ac:spMkLst>
            <pc:docMk/>
            <pc:sldMk cId="3607332705" sldId="268"/>
            <ac:spMk id="7" creationId="{72EC53B3-A1C7-1944-97CB-8BA5C40AD978}"/>
          </ac:spMkLst>
        </pc:spChg>
        <pc:spChg chg="mod">
          <ac:chgData name="Khaled M. Alshly" userId="4a7e16d7-ffb1-40f7-83a0-a1197d631c7e" providerId="ADAL" clId="{FB88369A-2085-419A-BC5D-8BF4794CB7E6}" dt="2025-05-08T10:41:42.174" v="802"/>
          <ac:spMkLst>
            <pc:docMk/>
            <pc:sldMk cId="3607332705" sldId="268"/>
            <ac:spMk id="9" creationId="{2C1C1E81-A7DE-197B-E2E1-C8C07B3DB7D3}"/>
          </ac:spMkLst>
        </pc:spChg>
        <pc:spChg chg="mod">
          <ac:chgData name="Khaled M. Alshly" userId="4a7e16d7-ffb1-40f7-83a0-a1197d631c7e" providerId="ADAL" clId="{FB88369A-2085-419A-BC5D-8BF4794CB7E6}" dt="2025-05-08T10:41:51.092" v="804" actId="20577"/>
          <ac:spMkLst>
            <pc:docMk/>
            <pc:sldMk cId="3607332705" sldId="268"/>
            <ac:spMk id="11" creationId="{9CA44517-622A-BDB8-3EA2-2B3D61600974}"/>
          </ac:spMkLst>
        </pc:spChg>
        <pc:spChg chg="mod">
          <ac:chgData name="Khaled M. Alshly" userId="4a7e16d7-ffb1-40f7-83a0-a1197d631c7e" providerId="ADAL" clId="{FB88369A-2085-419A-BC5D-8BF4794CB7E6}" dt="2025-05-08T10:34:46.736" v="746" actId="20577"/>
          <ac:spMkLst>
            <pc:docMk/>
            <pc:sldMk cId="3607332705" sldId="268"/>
            <ac:spMk id="30" creationId="{971B8C0B-C913-1B2B-6488-E47AF1FEBE46}"/>
          </ac:spMkLst>
        </pc:spChg>
        <pc:spChg chg="mod">
          <ac:chgData name="Khaled M. Alshly" userId="4a7e16d7-ffb1-40f7-83a0-a1197d631c7e" providerId="ADAL" clId="{FB88369A-2085-419A-BC5D-8BF4794CB7E6}" dt="2025-05-08T10:42:05.535" v="809"/>
          <ac:spMkLst>
            <pc:docMk/>
            <pc:sldMk cId="3607332705" sldId="268"/>
            <ac:spMk id="45" creationId="{5D9EC225-A4AF-C5D2-28DC-8538807B7DE9}"/>
          </ac:spMkLst>
        </pc:spChg>
      </pc:sldChg>
      <pc:sldChg chg="add">
        <pc:chgData name="Khaled M. Alshly" userId="4a7e16d7-ffb1-40f7-83a0-a1197d631c7e" providerId="ADAL" clId="{FB88369A-2085-419A-BC5D-8BF4794CB7E6}" dt="2025-05-17T10:10:36.106" v="816"/>
        <pc:sldMkLst>
          <pc:docMk/>
          <pc:sldMk cId="1377472846" sldId="269"/>
        </pc:sldMkLst>
      </pc:sldChg>
      <pc:sldChg chg="new del">
        <pc:chgData name="Khaled M. Alshly" userId="4a7e16d7-ffb1-40f7-83a0-a1197d631c7e" providerId="ADAL" clId="{FB88369A-2085-419A-BC5D-8BF4794CB7E6}" dt="2025-05-17T10:05:44.926" v="815" actId="47"/>
        <pc:sldMkLst>
          <pc:docMk/>
          <pc:sldMk cId="2066803412" sldId="269"/>
        </pc:sldMkLst>
      </pc:sldChg>
      <pc:sldChg chg="modSp mod">
        <pc:chgData name="Khaled M. Alshly" userId="4a7e16d7-ffb1-40f7-83a0-a1197d631c7e" providerId="ADAL" clId="{FB88369A-2085-419A-BC5D-8BF4794CB7E6}" dt="2025-05-17T09:25:02.701" v="810" actId="208"/>
        <pc:sldMkLst>
          <pc:docMk/>
          <pc:sldMk cId="2000705405" sldId="392"/>
        </pc:sldMkLst>
        <pc:spChg chg="mod">
          <ac:chgData name="Khaled M. Alshly" userId="4a7e16d7-ffb1-40f7-83a0-a1197d631c7e" providerId="ADAL" clId="{FB88369A-2085-419A-BC5D-8BF4794CB7E6}" dt="2025-05-17T09:25:02.701" v="810" actId="208"/>
          <ac:spMkLst>
            <pc:docMk/>
            <pc:sldMk cId="2000705405" sldId="392"/>
            <ac:spMk id="3" creationId="{21588A23-270E-82B9-BDBF-CADEC6934313}"/>
          </ac:spMkLst>
        </pc:spChg>
      </pc:sldChg>
      <pc:sldChg chg="modSp mod">
        <pc:chgData name="Khaled M. Alshly" userId="4a7e16d7-ffb1-40f7-83a0-a1197d631c7e" providerId="ADAL" clId="{FB88369A-2085-419A-BC5D-8BF4794CB7E6}" dt="2025-05-08T08:27:16.626" v="68" actId="108"/>
        <pc:sldMkLst>
          <pc:docMk/>
          <pc:sldMk cId="3050138201" sldId="2147481416"/>
        </pc:sldMkLst>
        <pc:spChg chg="mod">
          <ac:chgData name="Khaled M. Alshly" userId="4a7e16d7-ffb1-40f7-83a0-a1197d631c7e" providerId="ADAL" clId="{FB88369A-2085-419A-BC5D-8BF4794CB7E6}" dt="2025-05-08T08:27:16.626" v="68" actId="108"/>
          <ac:spMkLst>
            <pc:docMk/>
            <pc:sldMk cId="3050138201" sldId="2147481416"/>
            <ac:spMk id="3" creationId="{7A063B2B-6801-8CBC-F8EA-D76A014589A7}"/>
          </ac:spMkLst>
        </pc:spChg>
        <pc:spChg chg="mod">
          <ac:chgData name="Khaled M. Alshly" userId="4a7e16d7-ffb1-40f7-83a0-a1197d631c7e" providerId="ADAL" clId="{FB88369A-2085-419A-BC5D-8BF4794CB7E6}" dt="2025-05-08T08:25:40.025" v="60" actId="108"/>
          <ac:spMkLst>
            <pc:docMk/>
            <pc:sldMk cId="3050138201" sldId="2147481416"/>
            <ac:spMk id="4" creationId="{75B0C8B5-1CA8-A813-09B7-A7A544DB277D}"/>
          </ac:spMkLst>
        </pc:spChg>
      </pc:sldChg>
      <pc:sldChg chg="modSp mod">
        <pc:chgData name="Khaled M. Alshly" userId="4a7e16d7-ffb1-40f7-83a0-a1197d631c7e" providerId="ADAL" clId="{FB88369A-2085-419A-BC5D-8BF4794CB7E6}" dt="2025-05-08T07:46:06.620" v="7" actId="14100"/>
        <pc:sldMkLst>
          <pc:docMk/>
          <pc:sldMk cId="1843307241" sldId="2147483639"/>
        </pc:sldMkLst>
        <pc:spChg chg="mod">
          <ac:chgData name="Khaled M. Alshly" userId="4a7e16d7-ffb1-40f7-83a0-a1197d631c7e" providerId="ADAL" clId="{FB88369A-2085-419A-BC5D-8BF4794CB7E6}" dt="2025-05-08T07:46:06.620" v="7" actId="14100"/>
          <ac:spMkLst>
            <pc:docMk/>
            <pc:sldMk cId="1843307241" sldId="2147483639"/>
            <ac:spMk id="50" creationId="{276E7DE7-0597-1704-5742-7EAFE9DC6705}"/>
          </ac:spMkLst>
        </pc:spChg>
        <pc:spChg chg="mod">
          <ac:chgData name="Khaled M. Alshly" userId="4a7e16d7-ffb1-40f7-83a0-a1197d631c7e" providerId="ADAL" clId="{FB88369A-2085-419A-BC5D-8BF4794CB7E6}" dt="2025-05-08T07:45:56.556" v="3" actId="1076"/>
          <ac:spMkLst>
            <pc:docMk/>
            <pc:sldMk cId="1843307241" sldId="2147483639"/>
            <ac:spMk id="63" creationId="{F5A6615F-C1AE-FF72-024E-EA4CC95AB851}"/>
          </ac:spMkLst>
        </pc:spChg>
      </pc:sldChg>
      <pc:sldChg chg="modSp mod">
        <pc:chgData name="Khaled M. Alshly" userId="4a7e16d7-ffb1-40f7-83a0-a1197d631c7e" providerId="ADAL" clId="{FB88369A-2085-419A-BC5D-8BF4794CB7E6}" dt="2025-05-17T10:04:44.010" v="811" actId="167"/>
        <pc:sldMkLst>
          <pc:docMk/>
          <pc:sldMk cId="73807964" sldId="2147483644"/>
        </pc:sldMkLst>
        <pc:spChg chg="ord">
          <ac:chgData name="Khaled M. Alshly" userId="4a7e16d7-ffb1-40f7-83a0-a1197d631c7e" providerId="ADAL" clId="{FB88369A-2085-419A-BC5D-8BF4794CB7E6}" dt="2025-05-17T10:04:44.010" v="811" actId="167"/>
          <ac:spMkLst>
            <pc:docMk/>
            <pc:sldMk cId="73807964" sldId="2147483644"/>
            <ac:spMk id="24" creationId="{988D1477-0C5E-CC19-7235-D98C9D522FBC}"/>
          </ac:spMkLst>
        </pc:spChg>
      </pc:sldChg>
    </pc:docChg>
  </pc:docChgLst>
  <pc:docChgLst>
    <pc:chgData name="Mohammed F. Alqahtani" userId="d13e4fa7-d648-4edb-b329-951e4cc318be" providerId="ADAL" clId="{615E8166-B277-4C81-9E00-E7965D386151}"/>
    <pc:docChg chg="undo custSel addSld delSld modSld">
      <pc:chgData name="Mohammed F. Alqahtani" userId="d13e4fa7-d648-4edb-b329-951e4cc318be" providerId="ADAL" clId="{615E8166-B277-4C81-9E00-E7965D386151}" dt="2025-01-28T10:51:20.548" v="4" actId="20577"/>
      <pc:docMkLst>
        <pc:docMk/>
      </pc:docMkLst>
      <pc:sldChg chg="add del">
        <pc:chgData name="Mohammed F. Alqahtani" userId="d13e4fa7-d648-4edb-b329-951e4cc318be" providerId="ADAL" clId="{615E8166-B277-4C81-9E00-E7965D386151}" dt="2025-01-28T10:49:37.015" v="3" actId="47"/>
        <pc:sldMkLst>
          <pc:docMk/>
          <pc:sldMk cId="4249439204" sldId="263"/>
        </pc:sldMkLst>
      </pc:sldChg>
      <pc:sldChg chg="modSp mod">
        <pc:chgData name="Mohammed F. Alqahtani" userId="d13e4fa7-d648-4edb-b329-951e4cc318be" providerId="ADAL" clId="{615E8166-B277-4C81-9E00-E7965D386151}" dt="2025-01-28T10:51:20.548" v="4" actId="20577"/>
        <pc:sldMkLst>
          <pc:docMk/>
          <pc:sldMk cId="3087387045" sldId="2147481403"/>
        </pc:sldMkLst>
      </pc:sldChg>
      <pc:sldChg chg="addSp delSp mod">
        <pc:chgData name="Mohammed F. Alqahtani" userId="d13e4fa7-d648-4edb-b329-951e4cc318be" providerId="ADAL" clId="{615E8166-B277-4C81-9E00-E7965D386151}" dt="2025-01-28T10:49:29.174" v="1" actId="22"/>
        <pc:sldMkLst>
          <pc:docMk/>
          <pc:sldMk cId="3786445380" sldId="2147483619"/>
        </pc:sldMkLst>
      </pc:sldChg>
    </pc:docChg>
  </pc:docChgLst>
  <pc:docChgLst>
    <pc:chgData name="Mohammed F. Alqahtani" userId="d13e4fa7-d648-4edb-b329-951e4cc318be" providerId="ADAL" clId="{7E3F246E-5ECC-4B67-9BBA-54CCD9ACA60E}"/>
    <pc:docChg chg="modSld">
      <pc:chgData name="Mohammed F. Alqahtani" userId="d13e4fa7-d648-4edb-b329-951e4cc318be" providerId="ADAL" clId="{7E3F246E-5ECC-4B67-9BBA-54CCD9ACA60E}" dt="2025-04-01T17:15:05.460" v="3" actId="1036"/>
      <pc:docMkLst>
        <pc:docMk/>
      </pc:docMkLst>
      <pc:sldChg chg="modSp mod">
        <pc:chgData name="Mohammed F. Alqahtani" userId="d13e4fa7-d648-4edb-b329-951e4cc318be" providerId="ADAL" clId="{7E3F246E-5ECC-4B67-9BBA-54CCD9ACA60E}" dt="2025-04-01T17:15:05.460" v="3" actId="1036"/>
        <pc:sldMkLst>
          <pc:docMk/>
          <pc:sldMk cId="1794164204" sldId="2147481257"/>
        </pc:sldMkLst>
        <pc:graphicFrameChg chg="mod">
          <ac:chgData name="Mohammed F. Alqahtani" userId="d13e4fa7-d648-4edb-b329-951e4cc318be" providerId="ADAL" clId="{7E3F246E-5ECC-4B67-9BBA-54CCD9ACA60E}" dt="2025-04-01T17:15:05.460" v="3" actId="1036"/>
          <ac:graphicFrameMkLst>
            <pc:docMk/>
            <pc:sldMk cId="1794164204" sldId="2147481257"/>
            <ac:graphicFrameMk id="38" creationId="{C2C39F88-0012-FF9A-E2E1-AF435B8062D8}"/>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atin typeface="Cairo" pitchFamily="2" charset="-78"/>
                <a:ea typeface="Calibri" panose="020F0502020204030204" pitchFamily="34" charset="0"/>
                <a:cs typeface="Cairo" pitchFamily="2" charset="-78"/>
                <a:sym typeface="Cairo" pitchFamily="2" charset="-78"/>
              </a:defRPr>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atin typeface="Cairo" pitchFamily="2" charset="-78"/>
                <a:ea typeface="Calibri" panose="020F0502020204030204" pitchFamily="34" charset="0"/>
                <a:cs typeface="Cairo" pitchFamily="2" charset="-78"/>
                <a:sym typeface="Cairo" pitchFamily="2" charset="-78"/>
              </a:defRPr>
            </a:lvl1pPr>
          </a:lstStyle>
          <a:p>
            <a:fld id="{8EA56B0E-209A-4DB9-AD5F-C1A115DFF744}" type="datetimeFigureOut">
              <a:rPr lang="en-US" smtClean="0"/>
              <a:pPr/>
              <a:t>5/17/2025</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iro" pitchFamily="2" charset="-78"/>
                <a:ea typeface="Calibri" panose="020F0502020204030204" pitchFamily="34" charset="0"/>
                <a:cs typeface="Cairo" pitchFamily="2" charset="-78"/>
                <a:sym typeface="Cairo" pitchFamily="2"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iro" pitchFamily="2" charset="-78"/>
                <a:ea typeface="Calibri" panose="020F0502020204030204" pitchFamily="34" charset="0"/>
                <a:cs typeface="Cairo" pitchFamily="2" charset="-78"/>
                <a:sym typeface="Cairo" pitchFamily="2" charset="-78"/>
              </a:defRPr>
            </a:lvl1pPr>
          </a:lstStyle>
          <a:p>
            <a:fld id="{80FA4968-41AD-49EB-A430-93EC810685E9}" type="slidenum">
              <a:rPr lang="en-US" smtClean="0"/>
              <a:pPr/>
              <a:t>‹#›</a:t>
            </a:fld>
            <a:endParaRPr lang="en-US"/>
          </a:p>
        </p:txBody>
      </p:sp>
    </p:spTree>
    <p:extLst>
      <p:ext uri="{BB962C8B-B14F-4D97-AF65-F5344CB8AC3E}">
        <p14:creationId xmlns:p14="http://schemas.microsoft.com/office/powerpoint/2010/main" val="1473576661"/>
      </p:ext>
    </p:extLst>
  </p:cSld>
  <p:clrMap bg1="lt1" tx1="dk1" bg2="lt2" tx2="dk2" accent1="accent1" accent2="accent2" accent3="accent3" accent4="accent4" accent5="accent5" accent6="accent6" hlink="hlink" folHlink="folHlink"/>
  <p:notesStyle>
    <a:lvl1pPr marL="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1pPr>
    <a:lvl2pPr marL="44069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2pPr>
    <a:lvl3pPr marL="88138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3pPr>
    <a:lvl4pPr marL="132207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4pPr>
    <a:lvl5pPr marL="1762761"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5pPr>
    <a:lvl6pPr marL="2203451" algn="l" defTabSz="881380" rtl="0" eaLnBrk="1" latinLnBrk="0" hangingPunct="1">
      <a:defRPr sz="1157" kern="1200">
        <a:solidFill>
          <a:schemeClr val="tx1"/>
        </a:solidFill>
        <a:latin typeface="+mn-lt"/>
        <a:ea typeface="+mn-ea"/>
        <a:cs typeface="+mn-cs"/>
      </a:defRPr>
    </a:lvl6pPr>
    <a:lvl7pPr marL="2644141" algn="l" defTabSz="881380" rtl="0" eaLnBrk="1" latinLnBrk="0" hangingPunct="1">
      <a:defRPr sz="1157" kern="1200">
        <a:solidFill>
          <a:schemeClr val="tx1"/>
        </a:solidFill>
        <a:latin typeface="+mn-lt"/>
        <a:ea typeface="+mn-ea"/>
        <a:cs typeface="+mn-cs"/>
      </a:defRPr>
    </a:lvl7pPr>
    <a:lvl8pPr marL="3084831" algn="l" defTabSz="881380" rtl="0" eaLnBrk="1" latinLnBrk="0" hangingPunct="1">
      <a:defRPr sz="1157" kern="1200">
        <a:solidFill>
          <a:schemeClr val="tx1"/>
        </a:solidFill>
        <a:latin typeface="+mn-lt"/>
        <a:ea typeface="+mn-ea"/>
        <a:cs typeface="+mn-cs"/>
      </a:defRPr>
    </a:lvl8pPr>
    <a:lvl9pPr marL="3525521" algn="l" defTabSz="881380" rtl="0" eaLnBrk="1" latinLnBrk="0" hangingPunct="1">
      <a:defRPr sz="11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0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594A6A-9A7B-4D6C-AD82-42DB80ACFDD8}" type="slidenum">
              <a:rPr lang="en-US" smtClean="0"/>
              <a:t>13</a:t>
            </a:fld>
            <a:endParaRPr lang="en-US"/>
          </a:p>
        </p:txBody>
      </p:sp>
    </p:spTree>
    <p:extLst>
      <p:ext uri="{BB962C8B-B14F-4D97-AF65-F5344CB8AC3E}">
        <p14:creationId xmlns:p14="http://schemas.microsoft.com/office/powerpoint/2010/main" val="359815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15</a:t>
            </a:fld>
            <a:endParaRPr lang="en-US"/>
          </a:p>
        </p:txBody>
      </p:sp>
    </p:spTree>
    <p:extLst>
      <p:ext uri="{BB962C8B-B14F-4D97-AF65-F5344CB8AC3E}">
        <p14:creationId xmlns:p14="http://schemas.microsoft.com/office/powerpoint/2010/main" val="25129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FA4968-41AD-49EB-A430-93EC810685E9}" type="slidenum">
              <a:rPr lang="en-US" smtClean="0"/>
              <a:pPr/>
              <a:t>17</a:t>
            </a:fld>
            <a:endParaRPr lang="en-US"/>
          </a:p>
        </p:txBody>
      </p:sp>
    </p:spTree>
    <p:extLst>
      <p:ext uri="{BB962C8B-B14F-4D97-AF65-F5344CB8AC3E}">
        <p14:creationId xmlns:p14="http://schemas.microsoft.com/office/powerpoint/2010/main" val="87779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03C0F-C097-CB65-20C0-1D2870F23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6B1EC-7380-B01D-22C3-5D6D92CB7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EE12F-4FE6-B714-ACED-C6F2C6FC67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A464E1-76CC-91B4-B7DA-F9EBF6C3D256}"/>
              </a:ext>
            </a:extLst>
          </p:cNvPr>
          <p:cNvSpPr>
            <a:spLocks noGrp="1"/>
          </p:cNvSpPr>
          <p:nvPr>
            <p:ph type="sldNum" sz="quarter" idx="5"/>
          </p:nvPr>
        </p:nvSpPr>
        <p:spPr/>
        <p:txBody>
          <a:bodyPr/>
          <a:lstStyle/>
          <a:p>
            <a:fld id="{80FA4968-41AD-49EB-A430-93EC810685E9}" type="slidenum">
              <a:rPr lang="en-US" smtClean="0"/>
              <a:pPr/>
              <a:t>19</a:t>
            </a:fld>
            <a:endParaRPr lang="en-US"/>
          </a:p>
        </p:txBody>
      </p:sp>
    </p:spTree>
    <p:extLst>
      <p:ext uri="{BB962C8B-B14F-4D97-AF65-F5344CB8AC3E}">
        <p14:creationId xmlns:p14="http://schemas.microsoft.com/office/powerpoint/2010/main" val="2126143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20</a:t>
            </a:fld>
            <a:endParaRPr lang="en-US"/>
          </a:p>
        </p:txBody>
      </p:sp>
    </p:spTree>
    <p:extLst>
      <p:ext uri="{BB962C8B-B14F-4D97-AF65-F5344CB8AC3E}">
        <p14:creationId xmlns:p14="http://schemas.microsoft.com/office/powerpoint/2010/main" val="198310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21</a:t>
            </a:fld>
            <a:endParaRPr lang="en-US"/>
          </a:p>
        </p:txBody>
      </p:sp>
    </p:spTree>
    <p:extLst>
      <p:ext uri="{BB962C8B-B14F-4D97-AF65-F5344CB8AC3E}">
        <p14:creationId xmlns:p14="http://schemas.microsoft.com/office/powerpoint/2010/main" val="2780598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8C577-2328-A470-0B13-072F1D5C44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4D85A0-82C8-7536-E875-EF4EFF4A5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F20EC-C286-C629-1DB4-5663E9BA5A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7C6A05-F308-A8DD-28DD-4FF080F49DFE}"/>
              </a:ext>
            </a:extLst>
          </p:cNvPr>
          <p:cNvSpPr>
            <a:spLocks noGrp="1"/>
          </p:cNvSpPr>
          <p:nvPr>
            <p:ph type="sldNum" sz="quarter" idx="5"/>
          </p:nvPr>
        </p:nvSpPr>
        <p:spPr/>
        <p:txBody>
          <a:bodyPr/>
          <a:lstStyle/>
          <a:p>
            <a:fld id="{80FA4968-41AD-49EB-A430-93EC810685E9}" type="slidenum">
              <a:rPr lang="en-US" smtClean="0"/>
              <a:pPr/>
              <a:t>25</a:t>
            </a:fld>
            <a:endParaRPr lang="en-US"/>
          </a:p>
        </p:txBody>
      </p:sp>
    </p:spTree>
    <p:extLst>
      <p:ext uri="{BB962C8B-B14F-4D97-AF65-F5344CB8AC3E}">
        <p14:creationId xmlns:p14="http://schemas.microsoft.com/office/powerpoint/2010/main" val="208048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9D2F-3EF2-E25A-FB2A-F7BB94941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48F16-39D1-B83A-EDB6-EBD405F9E7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8761BC-0198-C199-14B7-8C69477ED6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4AC519-E505-E422-BE35-60B2F2107CC3}"/>
              </a:ext>
            </a:extLst>
          </p:cNvPr>
          <p:cNvSpPr>
            <a:spLocks noGrp="1"/>
          </p:cNvSpPr>
          <p:nvPr>
            <p:ph type="sldNum" sz="quarter" idx="5"/>
          </p:nvPr>
        </p:nvSpPr>
        <p:spPr/>
        <p:txBody>
          <a:bodyPr/>
          <a:lstStyle/>
          <a:p>
            <a:fld id="{80FA4968-41AD-49EB-A430-93EC810685E9}" type="slidenum">
              <a:rPr lang="en-US" smtClean="0"/>
              <a:pPr/>
              <a:t>26</a:t>
            </a:fld>
            <a:endParaRPr lang="en-US"/>
          </a:p>
        </p:txBody>
      </p:sp>
    </p:spTree>
    <p:extLst>
      <p:ext uri="{BB962C8B-B14F-4D97-AF65-F5344CB8AC3E}">
        <p14:creationId xmlns:p14="http://schemas.microsoft.com/office/powerpoint/2010/main" val="3387117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E1070-363F-B5EF-E5A7-4B4D1BDE2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B1C0F-9E60-8CF7-D8C8-2537C389B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D30F0-DF3A-36FC-A239-A61161AF20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302522-7619-9331-7DB2-08B7117B5CB4}"/>
              </a:ext>
            </a:extLst>
          </p:cNvPr>
          <p:cNvSpPr>
            <a:spLocks noGrp="1"/>
          </p:cNvSpPr>
          <p:nvPr>
            <p:ph type="sldNum" sz="quarter" idx="5"/>
          </p:nvPr>
        </p:nvSpPr>
        <p:spPr/>
        <p:txBody>
          <a:bodyPr/>
          <a:lstStyle/>
          <a:p>
            <a:fld id="{80FA4968-41AD-49EB-A430-93EC810685E9}" type="slidenum">
              <a:rPr lang="en-US" smtClean="0"/>
              <a:pPr/>
              <a:t>27</a:t>
            </a:fld>
            <a:endParaRPr lang="en-US"/>
          </a:p>
        </p:txBody>
      </p:sp>
    </p:spTree>
    <p:extLst>
      <p:ext uri="{BB962C8B-B14F-4D97-AF65-F5344CB8AC3E}">
        <p14:creationId xmlns:p14="http://schemas.microsoft.com/office/powerpoint/2010/main" val="426750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A9C3E-0968-3918-90B1-3755214D4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2BC40F-EAFD-EE97-2264-E1E01D068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F00E1-F51A-2C33-9D6F-C10DB8C0F8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5E3C98-DF63-EE54-FBAA-6CFAB662008A}"/>
              </a:ext>
            </a:extLst>
          </p:cNvPr>
          <p:cNvSpPr>
            <a:spLocks noGrp="1"/>
          </p:cNvSpPr>
          <p:nvPr>
            <p:ph type="sldNum" sz="quarter" idx="5"/>
          </p:nvPr>
        </p:nvSpPr>
        <p:spPr/>
        <p:txBody>
          <a:bodyPr/>
          <a:lstStyle/>
          <a:p>
            <a:fld id="{80FA4968-41AD-49EB-A430-93EC810685E9}" type="slidenum">
              <a:rPr lang="en-US" smtClean="0"/>
              <a:pPr/>
              <a:t>28</a:t>
            </a:fld>
            <a:endParaRPr lang="en-US"/>
          </a:p>
        </p:txBody>
      </p:sp>
    </p:spTree>
    <p:extLst>
      <p:ext uri="{BB962C8B-B14F-4D97-AF65-F5344CB8AC3E}">
        <p14:creationId xmlns:p14="http://schemas.microsoft.com/office/powerpoint/2010/main" val="2536364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4</a:t>
            </a:fld>
            <a:endParaRPr lang="en-US"/>
          </a:p>
        </p:txBody>
      </p:sp>
    </p:spTree>
    <p:extLst>
      <p:ext uri="{BB962C8B-B14F-4D97-AF65-F5344CB8AC3E}">
        <p14:creationId xmlns:p14="http://schemas.microsoft.com/office/powerpoint/2010/main" val="554218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14FAC-4F59-3D61-077F-90483087E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77571-B60F-9B09-6F08-38D0269A1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D723B-6F4D-9815-25BA-08D9DC8DEB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CEF9B3-898F-5FA7-F5BE-704C908DCFC2}"/>
              </a:ext>
            </a:extLst>
          </p:cNvPr>
          <p:cNvSpPr>
            <a:spLocks noGrp="1"/>
          </p:cNvSpPr>
          <p:nvPr>
            <p:ph type="sldNum" sz="quarter" idx="5"/>
          </p:nvPr>
        </p:nvSpPr>
        <p:spPr/>
        <p:txBody>
          <a:bodyPr/>
          <a:lstStyle/>
          <a:p>
            <a:fld id="{80FA4968-41AD-49EB-A430-93EC810685E9}" type="slidenum">
              <a:rPr lang="en-US" smtClean="0"/>
              <a:pPr/>
              <a:t>29</a:t>
            </a:fld>
            <a:endParaRPr lang="en-US"/>
          </a:p>
        </p:txBody>
      </p:sp>
    </p:spTree>
    <p:extLst>
      <p:ext uri="{BB962C8B-B14F-4D97-AF65-F5344CB8AC3E}">
        <p14:creationId xmlns:p14="http://schemas.microsoft.com/office/powerpoint/2010/main" val="25606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5CCCD-4C23-C2C3-A28C-AD623F0DA7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88886-DC3F-30D5-063E-07B088A6A1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9B6AA-D608-4E25-56DD-A691EDA522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1B561B-B5D0-14E3-0F0E-9DC6745BA524}"/>
              </a:ext>
            </a:extLst>
          </p:cNvPr>
          <p:cNvSpPr>
            <a:spLocks noGrp="1"/>
          </p:cNvSpPr>
          <p:nvPr>
            <p:ph type="sldNum" sz="quarter" idx="5"/>
          </p:nvPr>
        </p:nvSpPr>
        <p:spPr/>
        <p:txBody>
          <a:bodyPr/>
          <a:lstStyle/>
          <a:p>
            <a:fld id="{80FA4968-41AD-49EB-A430-93EC810685E9}" type="slidenum">
              <a:rPr lang="en-US" smtClean="0"/>
              <a:pPr/>
              <a:t>30</a:t>
            </a:fld>
            <a:endParaRPr lang="en-US"/>
          </a:p>
        </p:txBody>
      </p:sp>
    </p:spTree>
    <p:extLst>
      <p:ext uri="{BB962C8B-B14F-4D97-AF65-F5344CB8AC3E}">
        <p14:creationId xmlns:p14="http://schemas.microsoft.com/office/powerpoint/2010/main" val="3946087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AA53B-BCA9-24F1-7372-D67B4FE5B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94D045-9B6B-814E-118D-73609C044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1A5C4-2997-6914-574A-A4982C2595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537512-4183-4253-62AD-818530443F5A}"/>
              </a:ext>
            </a:extLst>
          </p:cNvPr>
          <p:cNvSpPr>
            <a:spLocks noGrp="1"/>
          </p:cNvSpPr>
          <p:nvPr>
            <p:ph type="sldNum" sz="quarter" idx="5"/>
          </p:nvPr>
        </p:nvSpPr>
        <p:spPr/>
        <p:txBody>
          <a:bodyPr/>
          <a:lstStyle/>
          <a:p>
            <a:fld id="{80FA4968-41AD-49EB-A430-93EC810685E9}" type="slidenum">
              <a:rPr lang="en-US" smtClean="0"/>
              <a:pPr/>
              <a:t>31</a:t>
            </a:fld>
            <a:endParaRPr lang="en-US"/>
          </a:p>
        </p:txBody>
      </p:sp>
    </p:spTree>
    <p:extLst>
      <p:ext uri="{BB962C8B-B14F-4D97-AF65-F5344CB8AC3E}">
        <p14:creationId xmlns:p14="http://schemas.microsoft.com/office/powerpoint/2010/main" val="1936404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393F0-8DCD-AF52-5392-E4584A2C2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C01B2-8532-1079-0541-7F1872B82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E653A-4689-8E91-E599-4B8F6AB80C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8F1E04-0213-49E3-DFC0-489BC66B48AC}"/>
              </a:ext>
            </a:extLst>
          </p:cNvPr>
          <p:cNvSpPr>
            <a:spLocks noGrp="1"/>
          </p:cNvSpPr>
          <p:nvPr>
            <p:ph type="sldNum" sz="quarter" idx="5"/>
          </p:nvPr>
        </p:nvSpPr>
        <p:spPr/>
        <p:txBody>
          <a:bodyPr/>
          <a:lstStyle/>
          <a:p>
            <a:fld id="{80FA4968-41AD-49EB-A430-93EC810685E9}" type="slidenum">
              <a:rPr lang="en-US" smtClean="0"/>
              <a:pPr/>
              <a:t>32</a:t>
            </a:fld>
            <a:endParaRPr lang="en-US"/>
          </a:p>
        </p:txBody>
      </p:sp>
    </p:spTree>
    <p:extLst>
      <p:ext uri="{BB962C8B-B14F-4D97-AF65-F5344CB8AC3E}">
        <p14:creationId xmlns:p14="http://schemas.microsoft.com/office/powerpoint/2010/main" val="2042864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8A71D-F52A-5FBB-C4C8-4937F9B4A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DA4548-FAC7-B231-3660-A5A2B15FE347}"/>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31D67A41-86FC-B621-7A82-2128C9CEA7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2063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E6D4-FC48-F382-8A95-B8E4D0E9B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5C908-FCA6-109C-8FB5-1436EDCBE50D}"/>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EF9B274C-5211-6F40-1192-538F500F1BA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9678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89F4E-4CBA-6C91-BE8A-5B6263131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65A991-67AB-22CC-3DD6-8733402C492E}"/>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9ECDB510-2358-CB5A-023C-92354B1ADA9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6548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3A839-0A19-1D5E-EC45-DC93B4A3B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76CBF-7D45-5753-C658-5958DA9EBBB2}"/>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0D650037-406B-14F8-EB32-48DB526A9B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1479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80FA4968-41AD-49EB-A430-93EC810685E9}" type="slidenum">
              <a:rPr lang="en-US" smtClean="0"/>
              <a:pPr/>
              <a:t>43</a:t>
            </a:fld>
            <a:endParaRPr lang="en-US"/>
          </a:p>
        </p:txBody>
      </p:sp>
    </p:spTree>
    <p:extLst>
      <p:ext uri="{BB962C8B-B14F-4D97-AF65-F5344CB8AC3E}">
        <p14:creationId xmlns:p14="http://schemas.microsoft.com/office/powerpoint/2010/main" val="577982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8F92-C834-F466-1B59-44567DDF440A}"/>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344DD2FC-6B9D-9D82-5569-AD30CB7C8015}"/>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E902FD3D-5539-313F-B58B-A3B44E654C31}"/>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8D58C868-7A6C-A4F7-8E54-772BBB79DB53}"/>
              </a:ext>
            </a:extLst>
          </p:cNvPr>
          <p:cNvSpPr>
            <a:spLocks noGrp="1"/>
          </p:cNvSpPr>
          <p:nvPr>
            <p:ph type="sldNum" sz="quarter" idx="5"/>
          </p:nvPr>
        </p:nvSpPr>
        <p:spPr/>
        <p:txBody>
          <a:bodyPr/>
          <a:lstStyle/>
          <a:p>
            <a:fld id="{80FA4968-41AD-49EB-A430-93EC810685E9}" type="slidenum">
              <a:rPr lang="en-US" smtClean="0"/>
              <a:pPr/>
              <a:t>44</a:t>
            </a:fld>
            <a:endParaRPr lang="en-US"/>
          </a:p>
        </p:txBody>
      </p:sp>
    </p:spTree>
    <p:extLst>
      <p:ext uri="{BB962C8B-B14F-4D97-AF65-F5344CB8AC3E}">
        <p14:creationId xmlns:p14="http://schemas.microsoft.com/office/powerpoint/2010/main" val="19392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6FE1-25CC-B1DF-ACA4-A33838E46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62272-A9EC-4B4E-7EF0-020C7A9130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87E3C-CCB5-39CF-A869-0A8AC2E28D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42D274-B420-009A-1B5D-26EDB1340E2D}"/>
              </a:ext>
            </a:extLst>
          </p:cNvPr>
          <p:cNvSpPr>
            <a:spLocks noGrp="1"/>
          </p:cNvSpPr>
          <p:nvPr>
            <p:ph type="sldNum" sz="quarter" idx="5"/>
          </p:nvPr>
        </p:nvSpPr>
        <p:spPr/>
        <p:txBody>
          <a:bodyPr/>
          <a:lstStyle/>
          <a:p>
            <a:pPr marL="0" marR="0" lvl="0" indent="0" algn="r" defTabSz="881380" rtl="0" eaLnBrk="1" fontAlgn="auto" latinLnBrk="0" hangingPunct="1">
              <a:lnSpc>
                <a:spcPct val="100000"/>
              </a:lnSpc>
              <a:spcBef>
                <a:spcPts val="0"/>
              </a:spcBef>
              <a:spcAft>
                <a:spcPts val="0"/>
              </a:spcAft>
              <a:buClrTx/>
              <a:buSzTx/>
              <a:buFontTx/>
              <a:buNone/>
              <a:tabLst/>
              <a:defRPr/>
            </a:pPr>
            <a:fld id="{BE594A6A-9A7B-4D6C-AD82-42DB80ACFDD8}" type="slidenum">
              <a:rPr kumimoji="0" lang="en-US" sz="1200" b="0" i="0" u="none" strike="noStrike" kern="1200" cap="none" spc="0" normalizeH="0" baseline="0" noProof="0" smtClean="0">
                <a:ln>
                  <a:noFill/>
                </a:ln>
                <a:solidFill>
                  <a:prstClr val="black"/>
                </a:solidFill>
                <a:effectLst/>
                <a:uLnTx/>
                <a:uFillTx/>
                <a:cs typeface="Cairo" pitchFamily="2" charset="-78"/>
                <a:sym typeface="Cairo" pitchFamily="2" charset="-78"/>
              </a:rPr>
              <a:pPr marL="0" marR="0" lvl="0" indent="0" algn="r" defTabSz="88138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cs typeface="Cairo" pitchFamily="2" charset="-78"/>
              <a:sym typeface="Cairo" pitchFamily="2" charset="-78"/>
            </a:endParaRPr>
          </a:p>
        </p:txBody>
      </p:sp>
    </p:spTree>
    <p:extLst>
      <p:ext uri="{BB962C8B-B14F-4D97-AF65-F5344CB8AC3E}">
        <p14:creationId xmlns:p14="http://schemas.microsoft.com/office/powerpoint/2010/main" val="27164232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C2E6E-1BD5-7B86-A4B2-01800AD17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00CA3-FCA4-3B06-A7DC-70A94E26755F}"/>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484997C3-2D70-EBF2-E822-A665F2D6863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5007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46</a:t>
            </a:fld>
            <a:endParaRPr lang="en-US"/>
          </a:p>
        </p:txBody>
      </p:sp>
    </p:spTree>
    <p:extLst>
      <p:ext uri="{BB962C8B-B14F-4D97-AF65-F5344CB8AC3E}">
        <p14:creationId xmlns:p14="http://schemas.microsoft.com/office/powerpoint/2010/main" val="476541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7627-FF83-2D9E-703B-DC35A9063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B6356-1794-57CE-E78D-97A8DA0BA601}"/>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BB2F87D6-284C-359A-D691-99F1398AB0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78189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92A7C-05B2-25E3-28D9-3C6777C33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E3DE2-EA21-9CCF-C17F-9B2A891A0FF9}"/>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A6AF1D74-A7E2-BE90-3FD2-A0D39F5638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2143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34A94-0C02-0957-6F6E-25658F15F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9F6BF-2880-3BF9-EF05-D84E715DDE44}"/>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A2B5B937-9F59-4424-529A-70E228EEAF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9424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10355-7631-F4A0-C5FE-492390A66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5132-895D-2D66-6156-33314A71AE70}"/>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D8F138E0-875A-3518-A6E3-BA230FCD08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6144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03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4204-AF29-3F49-16BA-15D8FDE20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86001-5BD2-F571-5EDB-91D70BE647A4}"/>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10E51923-C589-84E3-65C5-4E08E9FBAD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602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F3DC-0311-C890-174F-59DCD129D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72072-04E7-B96B-0EEC-590B1945DA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3C801-39A7-77B2-A808-6A7CE8ED16EA}"/>
              </a:ext>
            </a:extLst>
          </p:cNvPr>
          <p:cNvSpPr>
            <a:spLocks noGrp="1"/>
          </p:cNvSpPr>
          <p:nvPr>
            <p:ph type="body" idx="1"/>
          </p:nvPr>
        </p:nvSpPr>
        <p:spPr/>
        <p:txBody>
          <a:bodyPr/>
          <a:lstStyle/>
          <a:p>
            <a:r>
              <a:rPr lang="ar-SA" dirty="0"/>
              <a:t> </a:t>
            </a:r>
            <a:endParaRPr lang="en-US" dirty="0"/>
          </a:p>
        </p:txBody>
      </p:sp>
      <p:sp>
        <p:nvSpPr>
          <p:cNvPr id="4" name="Slide Number Placeholder 3">
            <a:extLst>
              <a:ext uri="{FF2B5EF4-FFF2-40B4-BE49-F238E27FC236}">
                <a16:creationId xmlns:a16="http://schemas.microsoft.com/office/drawing/2014/main" id="{CB6938DF-863B-A0E1-945C-8256E6DFA430}"/>
              </a:ext>
            </a:extLst>
          </p:cNvPr>
          <p:cNvSpPr>
            <a:spLocks noGrp="1"/>
          </p:cNvSpPr>
          <p:nvPr>
            <p:ph type="sldNum" sz="quarter" idx="5"/>
          </p:nvPr>
        </p:nvSpPr>
        <p:spPr/>
        <p:txBody>
          <a:bodyPr/>
          <a:lstStyle/>
          <a:p>
            <a:fld id="{80FA4968-41AD-49EB-A430-93EC810685E9}" type="slidenum">
              <a:rPr lang="en-US" smtClean="0"/>
              <a:pPr/>
              <a:t>58</a:t>
            </a:fld>
            <a:endParaRPr lang="en-US"/>
          </a:p>
        </p:txBody>
      </p:sp>
    </p:spTree>
    <p:extLst>
      <p:ext uri="{BB962C8B-B14F-4D97-AF65-F5344CB8AC3E}">
        <p14:creationId xmlns:p14="http://schemas.microsoft.com/office/powerpoint/2010/main" val="447986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10355-7631-F4A0-C5FE-492390A66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5132-895D-2D66-6156-33314A71AE70}"/>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D8F138E0-875A-3518-A6E3-BA230FCD08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614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60138-E953-1747-1BF6-53478AC34C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3779A-B10D-93BD-B187-51A99E7B93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3F2C3-E8E5-D7A8-4E9B-2229EA66F9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C252B5-1107-977C-E2C1-8C0C4BA2E9D7}"/>
              </a:ext>
            </a:extLst>
          </p:cNvPr>
          <p:cNvSpPr>
            <a:spLocks noGrp="1"/>
          </p:cNvSpPr>
          <p:nvPr>
            <p:ph type="sldNum" sz="quarter" idx="5"/>
          </p:nvPr>
        </p:nvSpPr>
        <p:spPr/>
        <p:txBody>
          <a:bodyPr/>
          <a:lstStyle/>
          <a:p>
            <a:pPr marL="0" marR="0" lvl="0" indent="0" algn="r" defTabSz="881380" rtl="0" eaLnBrk="1" fontAlgn="auto" latinLnBrk="0" hangingPunct="1">
              <a:lnSpc>
                <a:spcPct val="100000"/>
              </a:lnSpc>
              <a:spcBef>
                <a:spcPts val="0"/>
              </a:spcBef>
              <a:spcAft>
                <a:spcPts val="0"/>
              </a:spcAft>
              <a:buClrTx/>
              <a:buSzTx/>
              <a:buFontTx/>
              <a:buNone/>
              <a:tabLst/>
              <a:defRPr/>
            </a:pPr>
            <a:fld id="{BE594A6A-9A7B-4D6C-AD82-42DB80ACFDD8}" type="slidenum">
              <a:rPr kumimoji="0" lang="en-US" sz="1200" b="0" i="0" u="none" strike="noStrike" kern="1200" cap="none" spc="0" normalizeH="0" baseline="0" noProof="0" smtClean="0">
                <a:ln>
                  <a:noFill/>
                </a:ln>
                <a:solidFill>
                  <a:prstClr val="black"/>
                </a:solidFill>
                <a:effectLst/>
                <a:uLnTx/>
                <a:uFillTx/>
                <a:cs typeface="Cairo" pitchFamily="2" charset="-78"/>
                <a:sym typeface="Cairo" pitchFamily="2" charset="-78"/>
              </a:rPr>
              <a:pPr marL="0" marR="0" lvl="0" indent="0" algn="r" defTabSz="88138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cs typeface="Cairo" pitchFamily="2" charset="-78"/>
              <a:sym typeface="Cairo" pitchFamily="2" charset="-78"/>
            </a:endParaRPr>
          </a:p>
        </p:txBody>
      </p:sp>
    </p:spTree>
    <p:extLst>
      <p:ext uri="{BB962C8B-B14F-4D97-AF65-F5344CB8AC3E}">
        <p14:creationId xmlns:p14="http://schemas.microsoft.com/office/powerpoint/2010/main" val="265597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A4968-41AD-49EB-A430-93EC810685E9}" type="slidenum">
              <a:rPr lang="en-US" smtClean="0"/>
              <a:pPr/>
              <a:t>7</a:t>
            </a:fld>
            <a:endParaRPr lang="en-US"/>
          </a:p>
        </p:txBody>
      </p:sp>
    </p:spTree>
    <p:extLst>
      <p:ext uri="{BB962C8B-B14F-4D97-AF65-F5344CB8AC3E}">
        <p14:creationId xmlns:p14="http://schemas.microsoft.com/office/powerpoint/2010/main" val="401899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DA81B208-71E2-4FDF-88C7-30F7B846B1BB}" type="slidenum">
              <a:rPr lang="en-US" smtClean="0"/>
              <a:t>8</a:t>
            </a:fld>
            <a:endParaRPr lang="en-US"/>
          </a:p>
        </p:txBody>
      </p:sp>
    </p:spTree>
    <p:extLst>
      <p:ext uri="{BB962C8B-B14F-4D97-AF65-F5344CB8AC3E}">
        <p14:creationId xmlns:p14="http://schemas.microsoft.com/office/powerpoint/2010/main" val="1468857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D9C79-0E17-5001-F410-2B8F35C36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1FA79-9CD5-0E02-7BCE-FC7EC2FA5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F5008-C0F3-745F-3234-A60D10F69CFB}"/>
              </a:ext>
            </a:extLst>
          </p:cNvPr>
          <p:cNvSpPr>
            <a:spLocks noGrp="1"/>
          </p:cNvSpPr>
          <p:nvPr>
            <p:ph type="body" idx="1"/>
          </p:nvPr>
        </p:nvSpPr>
        <p:spPr/>
        <p:txBody>
          <a:bodyPr/>
          <a:lstStyle/>
          <a:p>
            <a:pPr algn="l"/>
            <a:endParaRPr lang="en-US"/>
          </a:p>
        </p:txBody>
      </p:sp>
      <p:sp>
        <p:nvSpPr>
          <p:cNvPr id="4" name="Slide Number Placeholder 3">
            <a:extLst>
              <a:ext uri="{FF2B5EF4-FFF2-40B4-BE49-F238E27FC236}">
                <a16:creationId xmlns:a16="http://schemas.microsoft.com/office/drawing/2014/main" id="{F27878A0-A61E-5D94-4A3B-C705C47079C9}"/>
              </a:ext>
            </a:extLst>
          </p:cNvPr>
          <p:cNvSpPr>
            <a:spLocks noGrp="1"/>
          </p:cNvSpPr>
          <p:nvPr>
            <p:ph type="sldNum" sz="quarter" idx="5"/>
          </p:nvPr>
        </p:nvSpPr>
        <p:spPr/>
        <p:txBody>
          <a:bodyPr/>
          <a:lstStyle/>
          <a:p>
            <a:fld id="{DA81B208-71E2-4FDF-88C7-30F7B846B1BB}" type="slidenum">
              <a:rPr lang="en-US" smtClean="0"/>
              <a:t>9</a:t>
            </a:fld>
            <a:endParaRPr lang="en-US"/>
          </a:p>
        </p:txBody>
      </p:sp>
    </p:spTree>
    <p:extLst>
      <p:ext uri="{BB962C8B-B14F-4D97-AF65-F5344CB8AC3E}">
        <p14:creationId xmlns:p14="http://schemas.microsoft.com/office/powerpoint/2010/main" val="336444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031E6-2121-8781-E8EB-23C55A1C5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49629-72AF-EDA2-66C2-DD05EDEFD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524BC-09A8-2A3D-6EFA-123685C114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F5A9286-95E6-A6CC-08AA-76EC266B1FC7}"/>
              </a:ext>
            </a:extLst>
          </p:cNvPr>
          <p:cNvSpPr>
            <a:spLocks noGrp="1"/>
          </p:cNvSpPr>
          <p:nvPr>
            <p:ph type="sldNum" sz="quarter" idx="5"/>
          </p:nvPr>
        </p:nvSpPr>
        <p:spPr/>
        <p:txBody>
          <a:bodyPr/>
          <a:lstStyle/>
          <a:p>
            <a:fld id="{BE594A6A-9A7B-4D6C-AD82-42DB80ACFDD8}" type="slidenum">
              <a:rPr lang="en-US" smtClean="0"/>
              <a:t>11</a:t>
            </a:fld>
            <a:endParaRPr lang="en-US"/>
          </a:p>
        </p:txBody>
      </p:sp>
    </p:spTree>
    <p:extLst>
      <p:ext uri="{BB962C8B-B14F-4D97-AF65-F5344CB8AC3E}">
        <p14:creationId xmlns:p14="http://schemas.microsoft.com/office/powerpoint/2010/main" val="297355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2E154-8B56-E997-D873-B13ED1876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11645-ACCB-F1D1-17C9-D5A7B773C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AF95E-FCE6-10B3-3F9E-B3F22A3579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E27C6B-7377-36C5-7C7B-619E117BE250}"/>
              </a:ext>
            </a:extLst>
          </p:cNvPr>
          <p:cNvSpPr>
            <a:spLocks noGrp="1"/>
          </p:cNvSpPr>
          <p:nvPr>
            <p:ph type="sldNum" sz="quarter" idx="5"/>
          </p:nvPr>
        </p:nvSpPr>
        <p:spPr/>
        <p:txBody>
          <a:bodyPr/>
          <a:lstStyle/>
          <a:p>
            <a:fld id="{BE594A6A-9A7B-4D6C-AD82-42DB80ACFDD8}" type="slidenum">
              <a:rPr lang="en-US" smtClean="0"/>
              <a:t>12</a:t>
            </a:fld>
            <a:endParaRPr lang="en-US"/>
          </a:p>
        </p:txBody>
      </p:sp>
    </p:spTree>
    <p:extLst>
      <p:ext uri="{BB962C8B-B14F-4D97-AF65-F5344CB8AC3E}">
        <p14:creationId xmlns:p14="http://schemas.microsoft.com/office/powerpoint/2010/main" val="282676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18.emf"/><Relationship Id="rId4" Type="http://schemas.openxmlformats.org/officeDocument/2006/relationships/oleObject" Target="../embeddings/oleObject10.bin"/></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22.xml"/><Relationship Id="rId6" Type="http://schemas.openxmlformats.org/officeDocument/2006/relationships/image" Target="../media/image20.jpg"/><Relationship Id="rId5" Type="http://schemas.openxmlformats.org/officeDocument/2006/relationships/image" Target="../media/image2.emf"/><Relationship Id="rId4" Type="http://schemas.openxmlformats.org/officeDocument/2006/relationships/oleObject" Target="../embeddings/oleObject12.bin"/><Relationship Id="rId9"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4.xml"/><Relationship Id="rId1" Type="http://schemas.openxmlformats.org/officeDocument/2006/relationships/tags" Target="../tags/tag2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oleObject" Target="../embeddings/oleObject14.bin"/><Relationship Id="rId7" Type="http://schemas.openxmlformats.org/officeDocument/2006/relationships/image" Target="../media/image28.png"/><Relationship Id="rId2" Type="http://schemas.openxmlformats.org/officeDocument/2006/relationships/slideMaster" Target="../slideMasters/slideMaster4.xml"/><Relationship Id="rId1" Type="http://schemas.openxmlformats.org/officeDocument/2006/relationships/tags" Target="../tags/tag24.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25.xml"/><Relationship Id="rId5" Type="http://schemas.openxmlformats.org/officeDocument/2006/relationships/image" Target="../media/image24.png"/><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2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4.xml"/><Relationship Id="rId1" Type="http://schemas.openxmlformats.org/officeDocument/2006/relationships/tags" Target="../tags/tag27.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6.bin"/><Relationship Id="rId7"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10.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6.bin"/><Relationship Id="rId7"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1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4.png"/><Relationship Id="rId2" Type="http://schemas.openxmlformats.org/officeDocument/2006/relationships/slideMaster" Target="../slideMasters/slideMaster3.xml"/><Relationship Id="rId1" Type="http://schemas.openxmlformats.org/officeDocument/2006/relationships/tags" Target="../tags/tag1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7.emf"/><Relationship Id="rId2" Type="http://schemas.openxmlformats.org/officeDocument/2006/relationships/slideMaster" Target="../slideMasters/slideMaster3.xml"/><Relationship Id="rId1" Type="http://schemas.openxmlformats.org/officeDocument/2006/relationships/tags" Target="../tags/tag1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4032587853"/>
              </p:ext>
            </p:extLst>
          </p:nvPr>
        </p:nvGraphicFramePr>
        <p:xfrm>
          <a:off x="3182" y="3180"/>
          <a:ext cx="3175"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82" y="3180"/>
                        <a:ext cx="3175" cy="3176"/>
                      </a:xfrm>
                      <a:prstGeom prst="rect">
                        <a:avLst/>
                      </a:prstGeom>
                    </p:spPr>
                  </p:pic>
                </p:oleObj>
              </mc:Fallback>
            </mc:AlternateContent>
          </a:graphicData>
        </a:graphic>
      </p:graphicFrame>
    </p:spTree>
    <p:extLst>
      <p:ext uri="{BB962C8B-B14F-4D97-AF65-F5344CB8AC3E}">
        <p14:creationId xmlns:p14="http://schemas.microsoft.com/office/powerpoint/2010/main" val="1325730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4032587853"/>
              </p:ext>
            </p:extLst>
          </p:nvPr>
        </p:nvGraphicFramePr>
        <p:xfrm>
          <a:off x="3182" y="3180"/>
          <a:ext cx="3175"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82" y="3180"/>
                        <a:ext cx="3175" cy="3176"/>
                      </a:xfrm>
                      <a:prstGeom prst="rect">
                        <a:avLst/>
                      </a:prstGeom>
                    </p:spPr>
                  </p:pic>
                </p:oleObj>
              </mc:Fallback>
            </mc:AlternateContent>
          </a:graphicData>
        </a:graphic>
      </p:graphicFrame>
    </p:spTree>
    <p:extLst>
      <p:ext uri="{BB962C8B-B14F-4D97-AF65-F5344CB8AC3E}">
        <p14:creationId xmlns:p14="http://schemas.microsoft.com/office/powerpoint/2010/main" val="2233542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8CB51ED-8FA4-0802-9E9D-D05EA3EDE314}"/>
              </a:ext>
            </a:extLst>
          </p:cNvPr>
          <p:cNvGraphicFramePr>
            <a:graphicFrameLocks noChangeAspect="1"/>
          </p:cNvGraphicFramePr>
          <p:nvPr userDrawn="1">
            <p:custDataLst>
              <p:tags r:id="rId1"/>
            </p:custDataLst>
            <p:extLst>
              <p:ext uri="{D42A27DB-BD31-4B8C-83A1-F6EECF244321}">
                <p14:modId xmlns:p14="http://schemas.microsoft.com/office/powerpoint/2010/main" val="177235249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think-cell data - do not delete" hidden="1">
                        <a:extLst>
                          <a:ext uri="{FF2B5EF4-FFF2-40B4-BE49-F238E27FC236}">
                            <a16:creationId xmlns:a16="http://schemas.microsoft.com/office/drawing/2014/main" id="{68CB51ED-8FA4-0802-9E9D-D05EA3EDE31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D6CA609-2E26-90AB-FF7A-C1C0F1C34C48}"/>
              </a:ext>
            </a:extLst>
          </p:cNvPr>
          <p:cNvSpPr/>
          <p:nvPr userDrawn="1"/>
        </p:nvSpPr>
        <p:spPr>
          <a:xfrm>
            <a:off x="22756701" y="752160"/>
            <a:ext cx="164838" cy="1231108"/>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6972" hangingPunct="1">
              <a:defRPr/>
            </a:pPr>
            <a:endParaRPr lang="en-US" sz="3596" kern="1200">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7" name="Rectangle 6">
            <a:extLst>
              <a:ext uri="{FF2B5EF4-FFF2-40B4-BE49-F238E27FC236}">
                <a16:creationId xmlns:a16="http://schemas.microsoft.com/office/drawing/2014/main" id="{4DDD1096-32E6-977F-AD4B-47CC325CB022}"/>
              </a:ext>
            </a:extLst>
          </p:cNvPr>
          <p:cNvSpPr/>
          <p:nvPr userDrawn="1"/>
        </p:nvSpPr>
        <p:spPr>
          <a:xfrm rot="5400000">
            <a:off x="-831840" y="831842"/>
            <a:ext cx="1828690"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hangingPunct="1">
              <a:defRPr/>
            </a:pPr>
            <a:endParaRPr lang="en-US" sz="1997"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8" name="Rectangle 7">
            <a:extLst>
              <a:ext uri="{FF2B5EF4-FFF2-40B4-BE49-F238E27FC236}">
                <a16:creationId xmlns:a16="http://schemas.microsoft.com/office/drawing/2014/main" id="{1EBE074D-F433-8435-183A-AD74AF6D8414}"/>
              </a:ext>
            </a:extLst>
          </p:cNvPr>
          <p:cNvSpPr/>
          <p:nvPr userDrawn="1"/>
        </p:nvSpPr>
        <p:spPr>
          <a:xfrm rot="5400000">
            <a:off x="-831840" y="2534818"/>
            <a:ext cx="1828690"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hangingPunct="1">
              <a:defRPr/>
            </a:pPr>
            <a:endParaRPr lang="en-US" sz="1997"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9" name="Picture 8" descr="A roof of a building with a roof overhang&#10;&#10;Description automatically generated">
            <a:extLst>
              <a:ext uri="{FF2B5EF4-FFF2-40B4-BE49-F238E27FC236}">
                <a16:creationId xmlns:a16="http://schemas.microsoft.com/office/drawing/2014/main" id="{BEF9ADED-886B-8DFE-9926-57F5098EBC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3152735" y="0"/>
            <a:ext cx="1218565" cy="6899280"/>
          </a:xfrm>
          <a:prstGeom prst="rect">
            <a:avLst/>
          </a:prstGeom>
        </p:spPr>
      </p:pic>
      <p:sp>
        <p:nvSpPr>
          <p:cNvPr id="11" name="Rectangle 10">
            <a:extLst>
              <a:ext uri="{FF2B5EF4-FFF2-40B4-BE49-F238E27FC236}">
                <a16:creationId xmlns:a16="http://schemas.microsoft.com/office/drawing/2014/main" id="{EEB512BA-72A7-EF9F-4113-41AAFD285F27}"/>
              </a:ext>
            </a:extLst>
          </p:cNvPr>
          <p:cNvSpPr/>
          <p:nvPr userDrawn="1"/>
        </p:nvSpPr>
        <p:spPr>
          <a:xfrm>
            <a:off x="23152739" y="6899280"/>
            <a:ext cx="1218561" cy="681672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495" tIns="101495" rIns="101495" bIns="101495" numCol="1" spcCol="38100" rtlCol="0" anchor="ctr">
            <a:noAutofit/>
          </a:bodyPr>
          <a:lstStyle/>
          <a:p>
            <a:pPr defTabSz="1649351">
              <a:defRPr/>
            </a:pPr>
            <a:endParaRPr lang="en-SA" sz="6395" kern="1200">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8EE42965-C8F6-5A78-AA0B-F598A86E1A94}"/>
              </a:ext>
            </a:extLst>
          </p:cNvPr>
          <p:cNvSpPr txBox="1">
            <a:spLocks/>
          </p:cNvSpPr>
          <p:nvPr userDrawn="1"/>
        </p:nvSpPr>
        <p:spPr>
          <a:xfrm flipH="1">
            <a:off x="23288004" y="12798685"/>
            <a:ext cx="930847" cy="521798"/>
          </a:xfrm>
          <a:prstGeom prst="rect">
            <a:avLst/>
          </a:prstGeom>
        </p:spPr>
        <p:txBody>
          <a:bodyPr vert="horz" lIns="182691" tIns="91344" rIns="182691" bIns="9134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6972">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6972">
                <a:lnSpc>
                  <a:spcPct val="150000"/>
                </a:lnSpc>
                <a:spcBef>
                  <a:spcPts val="1199"/>
                </a:spcBef>
                <a:defRPr/>
              </a:pPr>
              <a:t>‹#›</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52" name="Picture 51" descr="A white logo with black background&#10;&#10;Description automatically generated">
            <a:extLst>
              <a:ext uri="{FF2B5EF4-FFF2-40B4-BE49-F238E27FC236}">
                <a16:creationId xmlns:a16="http://schemas.microsoft.com/office/drawing/2014/main" id="{467BB959-0427-0040-CE00-82407858698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3299874" y="191124"/>
            <a:ext cx="980309" cy="1138912"/>
          </a:xfrm>
          <a:prstGeom prst="rect">
            <a:avLst/>
          </a:prstGeom>
        </p:spPr>
      </p:pic>
      <p:sp>
        <p:nvSpPr>
          <p:cNvPr id="3" name="Text Placeholder 2">
            <a:extLst>
              <a:ext uri="{FF2B5EF4-FFF2-40B4-BE49-F238E27FC236}">
                <a16:creationId xmlns:a16="http://schemas.microsoft.com/office/drawing/2014/main" id="{BA0FD81B-BD59-9A87-4209-F5858056C313}"/>
              </a:ext>
            </a:extLst>
          </p:cNvPr>
          <p:cNvSpPr>
            <a:spLocks noGrp="1"/>
          </p:cNvSpPr>
          <p:nvPr>
            <p:ph type="body" sz="quarter" idx="10"/>
          </p:nvPr>
        </p:nvSpPr>
        <p:spPr>
          <a:xfrm>
            <a:off x="396210" y="752558"/>
            <a:ext cx="22268446" cy="1230312"/>
          </a:xfrm>
        </p:spPr>
        <p:txBody>
          <a:bodyPr anchor="ctr"/>
          <a:lstStyle>
            <a:lvl1pPr marL="0" indent="0" algn="r" rtl="1">
              <a:buNone/>
              <a:defRPr>
                <a:solidFill>
                  <a:srgbClr val="BC9A69"/>
                </a:solidFill>
                <a:latin typeface="Avenir Next Arabic Demi" panose="020B0703020202020204" pitchFamily="34" charset="-78"/>
                <a:cs typeface="Avenir Next Arabic Demi" panose="020B0703020202020204" pitchFamily="34" charset="-78"/>
              </a:defRPr>
            </a:lvl1pPr>
            <a:lvl2pPr marL="608991" indent="0" algn="r" rtl="1">
              <a:buNone/>
              <a:defRPr/>
            </a:lvl2pPr>
            <a:lvl3pPr marL="1217983" indent="0" algn="r" rtl="1">
              <a:buNone/>
              <a:defRPr/>
            </a:lvl3pPr>
            <a:lvl4pPr marL="1826972" indent="0" algn="r" rtl="1">
              <a:buNone/>
              <a:defRPr/>
            </a:lvl4pPr>
            <a:lvl5pPr marL="2435963" indent="0" algn="r" rtl="1">
              <a:buNone/>
              <a:defRPr/>
            </a:lvl5pPr>
          </a:lstStyle>
          <a:p>
            <a:pPr lvl="0"/>
            <a:r>
              <a:rPr lang="en-US"/>
              <a:t>Click to edit Master text styles</a:t>
            </a:r>
          </a:p>
        </p:txBody>
      </p:sp>
    </p:spTree>
    <p:extLst>
      <p:ext uri="{BB962C8B-B14F-4D97-AF65-F5344CB8AC3E}">
        <p14:creationId xmlns:p14="http://schemas.microsoft.com/office/powerpoint/2010/main" val="150993322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3176" y="3177"/>
          <a:ext cx="3172" cy="3174"/>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3176" y="3177"/>
                        <a:ext cx="3172"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A6ACD69-E85A-4223-BBF1-6AC8ACBD67CE}"/>
              </a:ext>
            </a:extLst>
          </p:cNvPr>
          <p:cNvSpPr/>
          <p:nvPr userDrawn="1">
            <p:custDataLst>
              <p:tags r:id="rId2"/>
            </p:custDataLst>
          </p:nvPr>
        </p:nvSpPr>
        <p:spPr>
          <a:xfrm>
            <a:off x="0" y="0"/>
            <a:ext cx="317335" cy="317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3998" b="1" i="0" baseline="0">
              <a:latin typeface="Arial Black" panose="020B0A04020102020204" pitchFamily="34" charset="0"/>
              <a:ea typeface="+mj-ea"/>
              <a:cs typeface="Arial" panose="020B0604020202020204" pitchFamily="34" charset="0"/>
              <a:sym typeface="Arial Black" panose="020B0A04020102020204" pitchFamily="34" charset="0"/>
            </a:endParaRPr>
          </a:p>
        </p:txBody>
      </p:sp>
    </p:spTree>
    <p:extLst>
      <p:ext uri="{BB962C8B-B14F-4D97-AF65-F5344CB8AC3E}">
        <p14:creationId xmlns:p14="http://schemas.microsoft.com/office/powerpoint/2010/main" val="2458615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age_EN">
    <p:bg>
      <p:bgPr>
        <a:blipFill>
          <a:blip r:embed="rId3"/>
          <a:tile tx="0" ty="0" sx="100000" sy="100000" flip="none" algn="tl"/>
        </a:blip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6E4A369-9B2F-3140-A12E-21F77842472D}"/>
              </a:ext>
            </a:extLst>
          </p:cNvPr>
          <p:cNvGraphicFramePr>
            <a:graphicFrameLocks noChangeAspect="1"/>
          </p:cNvGraphicFramePr>
          <p:nvPr userDrawn="1">
            <p:custDataLst>
              <p:tags r:id="rId1"/>
            </p:custDataLst>
            <p:extLst>
              <p:ext uri="{D42A27DB-BD31-4B8C-83A1-F6EECF244321}">
                <p14:modId xmlns:p14="http://schemas.microsoft.com/office/powerpoint/2010/main" val="2594008587"/>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think-cell data - do not delete" hidden="1">
                        <a:extLst>
                          <a:ext uri="{FF2B5EF4-FFF2-40B4-BE49-F238E27FC236}">
                            <a16:creationId xmlns:a16="http://schemas.microsoft.com/office/drawing/2014/main" id="{56E4A369-9B2F-3140-A12E-21F77842472D}"/>
                          </a:ext>
                        </a:extLst>
                      </p:cNvPr>
                      <p:cNvPicPr/>
                      <p:nvPr/>
                    </p:nvPicPr>
                    <p:blipFill>
                      <a:blip r:embed="rId5"/>
                      <a:stretch>
                        <a:fillRect/>
                      </a:stretch>
                    </p:blipFill>
                    <p:spPr>
                      <a:xfrm>
                        <a:off x="3175" y="3176"/>
                        <a:ext cx="3174" cy="3176"/>
                      </a:xfrm>
                      <a:prstGeom prst="rect">
                        <a:avLst/>
                      </a:prstGeom>
                    </p:spPr>
                  </p:pic>
                </p:oleObj>
              </mc:Fallback>
            </mc:AlternateContent>
          </a:graphicData>
        </a:graphic>
      </p:graphicFrame>
      <p:pic>
        <p:nvPicPr>
          <p:cNvPr id="5" name="object 3">
            <a:extLst>
              <a:ext uri="{FF2B5EF4-FFF2-40B4-BE49-F238E27FC236}">
                <a16:creationId xmlns:a16="http://schemas.microsoft.com/office/drawing/2014/main" id="{7D69590D-9B76-1AF7-834F-D87C53BCCFDD}"/>
              </a:ext>
            </a:extLst>
          </p:cNvPr>
          <p:cNvPicPr/>
          <p:nvPr/>
        </p:nvPicPr>
        <p:blipFill>
          <a:blip r:embed="rId6" cstate="print"/>
          <a:stretch>
            <a:fillRect/>
          </a:stretch>
        </p:blipFill>
        <p:spPr>
          <a:xfrm>
            <a:off x="10663" y="3"/>
            <a:ext cx="24337280" cy="5775958"/>
          </a:xfrm>
          <a:prstGeom prst="rect">
            <a:avLst/>
          </a:prstGeom>
        </p:spPr>
      </p:pic>
      <p:sp>
        <p:nvSpPr>
          <p:cNvPr id="7" name="object 4">
            <a:extLst>
              <a:ext uri="{FF2B5EF4-FFF2-40B4-BE49-F238E27FC236}">
                <a16:creationId xmlns:a16="http://schemas.microsoft.com/office/drawing/2014/main" id="{922E7917-2ADA-A1EE-A8D7-C2DC2AD4842F}"/>
              </a:ext>
            </a:extLst>
          </p:cNvPr>
          <p:cNvSpPr/>
          <p:nvPr/>
        </p:nvSpPr>
        <p:spPr>
          <a:xfrm>
            <a:off x="0" y="5786630"/>
            <a:ext cx="24371300" cy="7929804"/>
          </a:xfrm>
          <a:custGeom>
            <a:avLst/>
            <a:gdLst/>
            <a:ahLst/>
            <a:cxnLst/>
            <a:rect l="l" t="t" r="r" b="b"/>
            <a:pathLst>
              <a:path w="20104100" h="6537959">
                <a:moveTo>
                  <a:pt x="20104099" y="0"/>
                </a:moveTo>
                <a:lnTo>
                  <a:pt x="0" y="0"/>
                </a:lnTo>
                <a:lnTo>
                  <a:pt x="0" y="6537601"/>
                </a:lnTo>
                <a:lnTo>
                  <a:pt x="20104099" y="6537601"/>
                </a:lnTo>
                <a:lnTo>
                  <a:pt x="20104099" y="0"/>
                </a:lnTo>
                <a:close/>
              </a:path>
            </a:pathLst>
          </a:custGeom>
          <a:solidFill>
            <a:srgbClr val="B79666"/>
          </a:solidFill>
        </p:spPr>
        <p:txBody>
          <a:bodyPr wrap="square" lIns="0" tIns="0" rIns="0" bIns="0" rtlCol="0"/>
          <a:lstStyle/>
          <a:p>
            <a:endParaRPr sz="7196">
              <a:latin typeface="Cairo" pitchFamily="2" charset="-78"/>
              <a:cs typeface="Cairo" pitchFamily="2" charset="-78"/>
              <a:sym typeface="Cairo" pitchFamily="2" charset="-78"/>
            </a:endParaRPr>
          </a:p>
        </p:txBody>
      </p:sp>
      <p:pic>
        <p:nvPicPr>
          <p:cNvPr id="12" name="object 7">
            <a:extLst>
              <a:ext uri="{FF2B5EF4-FFF2-40B4-BE49-F238E27FC236}">
                <a16:creationId xmlns:a16="http://schemas.microsoft.com/office/drawing/2014/main" id="{64002FA3-ECDE-296A-442D-A5D267517818}"/>
              </a:ext>
            </a:extLst>
          </p:cNvPr>
          <p:cNvPicPr/>
          <p:nvPr/>
        </p:nvPicPr>
        <p:blipFill>
          <a:blip r:embed="rId7" cstate="print"/>
          <a:stretch>
            <a:fillRect/>
          </a:stretch>
        </p:blipFill>
        <p:spPr>
          <a:xfrm>
            <a:off x="1" y="3371088"/>
            <a:ext cx="24371298" cy="4011168"/>
          </a:xfrm>
          <a:prstGeom prst="rect">
            <a:avLst/>
          </a:prstGeom>
        </p:spPr>
      </p:pic>
      <p:sp>
        <p:nvSpPr>
          <p:cNvPr id="20" name="Text Placeholder 28">
            <a:extLst>
              <a:ext uri="{FF2B5EF4-FFF2-40B4-BE49-F238E27FC236}">
                <a16:creationId xmlns:a16="http://schemas.microsoft.com/office/drawing/2014/main" id="{DAD6CD73-E054-3E9F-A770-66BF3B74ACDD}"/>
              </a:ext>
            </a:extLst>
          </p:cNvPr>
          <p:cNvSpPr>
            <a:spLocks noGrp="1"/>
          </p:cNvSpPr>
          <p:nvPr userDrawn="1">
            <p:ph type="body" sz="quarter" idx="10" hasCustomPrompt="1"/>
          </p:nvPr>
        </p:nvSpPr>
        <p:spPr>
          <a:xfrm>
            <a:off x="6189230" y="11519322"/>
            <a:ext cx="7435152" cy="901700"/>
          </a:xfrm>
        </p:spPr>
        <p:txBody>
          <a:bodyPr anchor="ctr"/>
          <a:lstStyle>
            <a:lvl1pPr marL="0" algn="l" defTabSz="1827886" rtl="0" eaLnBrk="1" latinLnBrk="0" hangingPunct="1">
              <a:lnSpc>
                <a:spcPct val="90000"/>
              </a:lnSpc>
              <a:spcBef>
                <a:spcPct val="0"/>
              </a:spcBef>
              <a:buNone/>
              <a:defRPr lang="en-US" sz="2799" b="0" i="0" kern="1200" dirty="0">
                <a:solidFill>
                  <a:schemeClr val="bg1"/>
                </a:solidFill>
                <a:latin typeface="+mj-lt"/>
                <a:ea typeface="Calibri" panose="020F0502020204030204" pitchFamily="34" charset="0"/>
                <a:cs typeface="Cairo" pitchFamily="2" charset="-78"/>
                <a:sym typeface="Cairo" pitchFamily="2" charset="-78"/>
              </a:defRPr>
            </a:lvl1pPr>
            <a:lvl2pPr marL="0" indent="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2pPr>
            <a:lvl3pPr marL="0" indent="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3pPr>
            <a:lvl4pPr marL="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4pPr>
            <a:lvl5pPr marL="0" algn="r" defTabSz="1827886" rtl="0" eaLnBrk="1" latinLnBrk="0" hangingPunct="1">
              <a:lnSpc>
                <a:spcPct val="90000"/>
              </a:lnSpc>
              <a:spcBef>
                <a:spcPct val="0"/>
              </a:spcBef>
              <a:buNone/>
              <a:defRPr lang="en-US" sz="3598" b="0" i="0" kern="1200" dirty="0">
                <a:solidFill>
                  <a:schemeClr val="bg1"/>
                </a:solidFill>
                <a:latin typeface="DIN NEXT™ ARABIC REGULAR" panose="020B0503020203050203" pitchFamily="34" charset="-78"/>
                <a:ea typeface="+mn-ea"/>
                <a:cs typeface="DIN NEXT™ ARABIC REGULAR" panose="020B0503020203050203" pitchFamily="34" charset="-78"/>
                <a:sym typeface="+mj-lt"/>
              </a:defRPr>
            </a:lvl5pPr>
          </a:lstStyle>
          <a:p>
            <a:pPr lvl="0"/>
            <a:r>
              <a:rPr lang="en-US"/>
              <a:t>Date</a:t>
            </a:r>
          </a:p>
        </p:txBody>
      </p:sp>
      <p:sp>
        <p:nvSpPr>
          <p:cNvPr id="21" name="Title 1">
            <a:extLst>
              <a:ext uri="{FF2B5EF4-FFF2-40B4-BE49-F238E27FC236}">
                <a16:creationId xmlns:a16="http://schemas.microsoft.com/office/drawing/2014/main" id="{18A7243C-6963-F03F-E0C6-5017C91EF1E4}"/>
              </a:ext>
            </a:extLst>
          </p:cNvPr>
          <p:cNvSpPr>
            <a:spLocks noGrp="1"/>
          </p:cNvSpPr>
          <p:nvPr userDrawn="1">
            <p:ph type="ctrTitle" hasCustomPrompt="1"/>
          </p:nvPr>
        </p:nvSpPr>
        <p:spPr>
          <a:xfrm>
            <a:off x="6189229" y="7827293"/>
            <a:ext cx="10427074" cy="1319754"/>
          </a:xfrm>
          <a:noFill/>
          <a:ln>
            <a:noFill/>
          </a:ln>
        </p:spPr>
        <p:txBody>
          <a:bodyPr vert="horz" anchor="b">
            <a:normAutofit/>
          </a:bodyPr>
          <a:lstStyle>
            <a:lvl1pPr algn="l" rtl="0">
              <a:lnSpc>
                <a:spcPct val="120000"/>
              </a:lnSpc>
              <a:defRPr lang="x-none" sz="5197" b="0" i="0" kern="1200" dirty="0">
                <a:solidFill>
                  <a:schemeClr val="bg1"/>
                </a:solidFill>
                <a:latin typeface="+mj-lt"/>
                <a:ea typeface="Calibri" panose="020F0502020204030204" pitchFamily="34" charset="0"/>
                <a:cs typeface="Cairo" pitchFamily="2" charset="-78"/>
                <a:sym typeface="Cairo" pitchFamily="2" charset="-78"/>
              </a:defRPr>
            </a:lvl1pPr>
          </a:lstStyle>
          <a:p>
            <a:r>
              <a:rPr lang="en-US"/>
              <a:t>Main Title</a:t>
            </a:r>
            <a:endParaRPr lang="x-none"/>
          </a:p>
        </p:txBody>
      </p:sp>
      <p:sp>
        <p:nvSpPr>
          <p:cNvPr id="22" name="Subtitle 2">
            <a:extLst>
              <a:ext uri="{FF2B5EF4-FFF2-40B4-BE49-F238E27FC236}">
                <a16:creationId xmlns:a16="http://schemas.microsoft.com/office/drawing/2014/main" id="{00824355-A4A4-D8F3-AD37-8FEAEB590118}"/>
              </a:ext>
            </a:extLst>
          </p:cNvPr>
          <p:cNvSpPr>
            <a:spLocks noGrp="1"/>
          </p:cNvSpPr>
          <p:nvPr userDrawn="1">
            <p:ph type="subTitle" idx="1" hasCustomPrompt="1"/>
          </p:nvPr>
        </p:nvSpPr>
        <p:spPr>
          <a:xfrm>
            <a:off x="6189230" y="9546571"/>
            <a:ext cx="8892796" cy="1573230"/>
          </a:xfrm>
          <a:noFill/>
          <a:ln>
            <a:noFill/>
          </a:ln>
        </p:spPr>
        <p:txBody>
          <a:bodyPr/>
          <a:lstStyle>
            <a:lvl1pPr marL="0" indent="0" algn="l" rtl="0">
              <a:buNone/>
              <a:defRPr lang="x-none" sz="3598" b="0" i="0" kern="1200" dirty="0">
                <a:solidFill>
                  <a:schemeClr val="bg1"/>
                </a:solidFill>
                <a:latin typeface="+mj-lt"/>
                <a:ea typeface="Calibri" panose="020F0502020204030204" pitchFamily="34" charset="0"/>
                <a:cs typeface="Cairo" pitchFamily="2" charset="-78"/>
                <a:sym typeface="Cairo" pitchFamily="2" charset="-78"/>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US"/>
              <a:t>Sub-Title</a:t>
            </a:r>
            <a:endParaRPr lang="x-none"/>
          </a:p>
        </p:txBody>
      </p:sp>
      <p:pic>
        <p:nvPicPr>
          <p:cNvPr id="2" name="object 6">
            <a:extLst>
              <a:ext uri="{FF2B5EF4-FFF2-40B4-BE49-F238E27FC236}">
                <a16:creationId xmlns:a16="http://schemas.microsoft.com/office/drawing/2014/main" id="{3293284D-AC39-DC23-0937-BD24F08FFCCA}"/>
              </a:ext>
            </a:extLst>
          </p:cNvPr>
          <p:cNvPicPr/>
          <p:nvPr userDrawn="1"/>
        </p:nvPicPr>
        <p:blipFill>
          <a:blip r:embed="rId8" cstate="print"/>
          <a:stretch>
            <a:fillRect/>
          </a:stretch>
        </p:blipFill>
        <p:spPr>
          <a:xfrm>
            <a:off x="19629435" y="7679436"/>
            <a:ext cx="3573442" cy="4149852"/>
          </a:xfrm>
          <a:prstGeom prst="rect">
            <a:avLst/>
          </a:prstGeom>
        </p:spPr>
      </p:pic>
      <p:pic>
        <p:nvPicPr>
          <p:cNvPr id="4" name="Picture 3" descr="Text, logo&#10;&#10;Description automatically generated">
            <a:extLst>
              <a:ext uri="{FF2B5EF4-FFF2-40B4-BE49-F238E27FC236}">
                <a16:creationId xmlns:a16="http://schemas.microsoft.com/office/drawing/2014/main" id="{281AABAA-581A-BE59-B21C-8482D2C5B9C0}"/>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a:xfrm>
            <a:off x="505134" y="12242200"/>
            <a:ext cx="3567657" cy="1239408"/>
          </a:xfrm>
          <a:custGeom>
            <a:avLst/>
            <a:gdLst>
              <a:gd name="connsiteX0" fmla="*/ 658885 w 1784758"/>
              <a:gd name="connsiteY0" fmla="*/ 415748 h 619704"/>
              <a:gd name="connsiteX1" fmla="*/ 658885 w 1784758"/>
              <a:gd name="connsiteY1" fmla="*/ 540050 h 619704"/>
              <a:gd name="connsiteX2" fmla="*/ 1742758 w 1784758"/>
              <a:gd name="connsiteY2" fmla="*/ 540050 h 619704"/>
              <a:gd name="connsiteX3" fmla="*/ 1742758 w 1784758"/>
              <a:gd name="connsiteY3" fmla="*/ 415748 h 619704"/>
              <a:gd name="connsiteX4" fmla="*/ 0 w 1784758"/>
              <a:gd name="connsiteY4" fmla="*/ 0 h 619704"/>
              <a:gd name="connsiteX5" fmla="*/ 1784758 w 1784758"/>
              <a:gd name="connsiteY5" fmla="*/ 0 h 619704"/>
              <a:gd name="connsiteX6" fmla="*/ 1784758 w 1784758"/>
              <a:gd name="connsiteY6" fmla="*/ 619704 h 619704"/>
              <a:gd name="connsiteX7" fmla="*/ 0 w 1784758"/>
              <a:gd name="connsiteY7" fmla="*/ 619704 h 6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758" h="619704">
                <a:moveTo>
                  <a:pt x="658885" y="415748"/>
                </a:moveTo>
                <a:lnTo>
                  <a:pt x="658885" y="540050"/>
                </a:lnTo>
                <a:lnTo>
                  <a:pt x="1742758" y="540050"/>
                </a:lnTo>
                <a:lnTo>
                  <a:pt x="1742758" y="415748"/>
                </a:lnTo>
                <a:close/>
                <a:moveTo>
                  <a:pt x="0" y="0"/>
                </a:moveTo>
                <a:lnTo>
                  <a:pt x="1784758" y="0"/>
                </a:lnTo>
                <a:lnTo>
                  <a:pt x="1784758" y="619704"/>
                </a:lnTo>
                <a:lnTo>
                  <a:pt x="0" y="619704"/>
                </a:lnTo>
                <a:close/>
              </a:path>
            </a:pathLst>
          </a:custGeom>
        </p:spPr>
      </p:pic>
    </p:spTree>
    <p:extLst>
      <p:ext uri="{BB962C8B-B14F-4D97-AF65-F5344CB8AC3E}">
        <p14:creationId xmlns:p14="http://schemas.microsoft.com/office/powerpoint/2010/main" val="4083706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2106512876"/>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2" name="Text Placeholder 11">
            <a:extLst>
              <a:ext uri="{FF2B5EF4-FFF2-40B4-BE49-F238E27FC236}">
                <a16:creationId xmlns:a16="http://schemas.microsoft.com/office/drawing/2014/main" id="{915B5138-4D64-2CD9-766B-6CA8DDD064F6}"/>
              </a:ext>
            </a:extLst>
          </p:cNvPr>
          <p:cNvSpPr>
            <a:spLocks noGrp="1"/>
          </p:cNvSpPr>
          <p:nvPr userDrawn="1">
            <p:ph type="body" sz="quarter" idx="19" hasCustomPrompt="1"/>
          </p:nvPr>
        </p:nvSpPr>
        <p:spPr>
          <a:xfrm>
            <a:off x="12185650" y="0"/>
            <a:ext cx="12185650" cy="603504"/>
          </a:xfrm>
        </p:spPr>
        <p:txBody>
          <a:bodyPr lIns="182880" tIns="91440" rIns="0" bIns="0" anchor="t">
            <a:noAutofit/>
          </a:bodyPr>
          <a:lstStyle>
            <a:lvl1pPr marL="0" indent="0" algn="r" rtl="1">
              <a:buNone/>
              <a:defRPr kumimoji="0" lang="en-US" sz="1999" b="0" i="0" u="none" strike="noStrike" kern="1200" cap="none" spc="0" normalizeH="0" baseline="0" dirty="0" smtClean="0">
                <a:ln>
                  <a:noFill/>
                </a:ln>
                <a:solidFill>
                  <a:schemeClr val="bg1">
                    <a:lumMod val="50000"/>
                  </a:schemeClr>
                </a:solidFill>
                <a:effectLst/>
                <a:uLnTx/>
                <a:uFillTx/>
                <a:latin typeface="Cairo SemiBold" pitchFamily="2" charset="-78"/>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pPr lvl="0"/>
            <a:r>
              <a:rPr lang="en-US"/>
              <a:t>Title</a:t>
            </a:r>
          </a:p>
          <a:p>
            <a:pPr lvl="0"/>
            <a:endParaRPr lang="en-US"/>
          </a:p>
        </p:txBody>
      </p:sp>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Cairo" pitchFamily="2" charset="-78"/>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6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854318"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pic>
        <p:nvPicPr>
          <p:cNvPr id="14" name="Google Shape;16;p97" descr="C:\Users\rhijazi\Documents\MindSETS\Company Profile\Logo\Mindsets Logo-01.png">
            <a:extLst>
              <a:ext uri="{FF2B5EF4-FFF2-40B4-BE49-F238E27FC236}">
                <a16:creationId xmlns:a16="http://schemas.microsoft.com/office/drawing/2014/main" id="{9F44E2A0-4991-CDD4-40CF-A5B31056EE06}"/>
              </a:ext>
            </a:extLst>
          </p:cNvPr>
          <p:cNvPicPr preferRelativeResize="0">
            <a:picLocks noChangeAspect="1"/>
          </p:cNvPicPr>
          <p:nvPr userDrawn="1"/>
        </p:nvPicPr>
        <p:blipFill rotWithShape="1">
          <a:blip r:embed="rId6">
            <a:alphaModFix/>
          </a:blip>
          <a:srcRect l="14478" t="22181" r="14121" b="16382"/>
          <a:stretch/>
        </p:blipFill>
        <p:spPr>
          <a:xfrm>
            <a:off x="21177049" y="12616549"/>
            <a:ext cx="2598214" cy="1042302"/>
          </a:xfrm>
          <a:prstGeom prst="rect">
            <a:avLst/>
          </a:prstGeom>
          <a:noFill/>
          <a:ln>
            <a:noFill/>
          </a:ln>
        </p:spPr>
      </p:pic>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16694340" y="603504"/>
            <a:ext cx="767696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cxnSp>
        <p:nvCxnSpPr>
          <p:cNvPr id="18" name="Straight Arrow Connector 17">
            <a:extLst>
              <a:ext uri="{FF2B5EF4-FFF2-40B4-BE49-F238E27FC236}">
                <a16:creationId xmlns:a16="http://schemas.microsoft.com/office/drawing/2014/main" id="{A54C50AF-B711-560D-F910-3993A7B0CA46}"/>
              </a:ext>
            </a:extLst>
          </p:cNvPr>
          <p:cNvCxnSpPr>
            <a:cxnSpLocks/>
          </p:cNvCxnSpPr>
          <p:nvPr userDrawn="1"/>
        </p:nvCxnSpPr>
        <p:spPr>
          <a:xfrm>
            <a:off x="670211" y="12456160"/>
            <a:ext cx="23030879" cy="0"/>
          </a:xfrm>
          <a:prstGeom prst="straightConnector1">
            <a:avLst/>
          </a:prstGeom>
          <a:ln w="28575">
            <a:gradFill flip="none" rotWithShape="1">
              <a:gsLst>
                <a:gs pos="0">
                  <a:schemeClr val="bg1"/>
                </a:gs>
                <a:gs pos="20000">
                  <a:schemeClr val="tx2"/>
                </a:gs>
                <a:gs pos="80000">
                  <a:schemeClr val="tx2"/>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60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C_EN">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2645526092"/>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pic>
        <p:nvPicPr>
          <p:cNvPr id="7" name="object 3">
            <a:extLst>
              <a:ext uri="{FF2B5EF4-FFF2-40B4-BE49-F238E27FC236}">
                <a16:creationId xmlns:a16="http://schemas.microsoft.com/office/drawing/2014/main" id="{86C3CC32-1EAB-9B7F-7D0C-DF79CE90F846}"/>
              </a:ext>
            </a:extLst>
          </p:cNvPr>
          <p:cNvPicPr/>
          <p:nvPr userDrawn="1"/>
        </p:nvPicPr>
        <p:blipFill rotWithShape="1">
          <a:blip r:embed="rId5" cstate="print"/>
          <a:srcRect b="80161"/>
          <a:stretch/>
        </p:blipFill>
        <p:spPr>
          <a:xfrm>
            <a:off x="2" y="1"/>
            <a:ext cx="24371300" cy="2525486"/>
          </a:xfrm>
          <a:prstGeom prst="rect">
            <a:avLst/>
          </a:prstGeom>
        </p:spPr>
      </p:pic>
      <p:pic>
        <p:nvPicPr>
          <p:cNvPr id="13" name="object 7">
            <a:extLst>
              <a:ext uri="{FF2B5EF4-FFF2-40B4-BE49-F238E27FC236}">
                <a16:creationId xmlns:a16="http://schemas.microsoft.com/office/drawing/2014/main" id="{ABFE762D-2FC4-D16B-4EB0-8BBE8E394935}"/>
              </a:ext>
            </a:extLst>
          </p:cNvPr>
          <p:cNvPicPr/>
          <p:nvPr userDrawn="1"/>
        </p:nvPicPr>
        <p:blipFill>
          <a:blip r:embed="rId6" cstate="print"/>
          <a:stretch>
            <a:fillRect/>
          </a:stretch>
        </p:blipFill>
        <p:spPr>
          <a:xfrm>
            <a:off x="2" y="11452865"/>
            <a:ext cx="24371300" cy="2263134"/>
          </a:xfrm>
          <a:prstGeom prst="rect">
            <a:avLst/>
          </a:prstGeom>
        </p:spPr>
      </p:pic>
      <p:pic>
        <p:nvPicPr>
          <p:cNvPr id="14" name="object 6">
            <a:extLst>
              <a:ext uri="{FF2B5EF4-FFF2-40B4-BE49-F238E27FC236}">
                <a16:creationId xmlns:a16="http://schemas.microsoft.com/office/drawing/2014/main" id="{0E2D56FF-0498-98DF-D9C7-D6A83D9BAA6F}"/>
              </a:ext>
            </a:extLst>
          </p:cNvPr>
          <p:cNvPicPr/>
          <p:nvPr userDrawn="1"/>
        </p:nvPicPr>
        <p:blipFill>
          <a:blip r:embed="rId7" cstate="print"/>
          <a:stretch>
            <a:fillRect/>
          </a:stretch>
        </p:blipFill>
        <p:spPr>
          <a:xfrm>
            <a:off x="21235182" y="334506"/>
            <a:ext cx="2798494" cy="775164"/>
          </a:xfrm>
          <a:prstGeom prst="rect">
            <a:avLst/>
          </a:prstGeom>
        </p:spPr>
      </p:pic>
      <p:sp>
        <p:nvSpPr>
          <p:cNvPr id="24" name="Slide Number Placeholder 5">
            <a:extLst>
              <a:ext uri="{FF2B5EF4-FFF2-40B4-BE49-F238E27FC236}">
                <a16:creationId xmlns:a16="http://schemas.microsoft.com/office/drawing/2014/main" id="{6A7F7ADD-A104-F197-E59A-7D9668C34745}"/>
              </a:ext>
            </a:extLst>
          </p:cNvPr>
          <p:cNvSpPr>
            <a:spLocks noGrp="1"/>
          </p:cNvSpPr>
          <p:nvPr>
            <p:ph type="sldNum" sz="quarter" idx="4"/>
          </p:nvPr>
        </p:nvSpPr>
        <p:spPr>
          <a:xfrm>
            <a:off x="21874731" y="12906296"/>
            <a:ext cx="769219" cy="390688"/>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2" name="TextBox 1">
            <a:extLst>
              <a:ext uri="{FF2B5EF4-FFF2-40B4-BE49-F238E27FC236}">
                <a16:creationId xmlns:a16="http://schemas.microsoft.com/office/drawing/2014/main" id="{45C98789-F6FF-B152-CF6F-ECA2B9F7EBA5}"/>
              </a:ext>
            </a:extLst>
          </p:cNvPr>
          <p:cNvSpPr txBox="1"/>
          <p:nvPr userDrawn="1"/>
        </p:nvSpPr>
        <p:spPr>
          <a:xfrm>
            <a:off x="1387931" y="2692740"/>
            <a:ext cx="6053386" cy="1095684"/>
          </a:xfrm>
          <a:prstGeom prst="rect">
            <a:avLst/>
          </a:prstGeom>
        </p:spPr>
        <p:txBody>
          <a:bodyPr vert="horz" wrap="square" lIns="0" tIns="0" rIns="0" bIns="0" rtlCol="0" anchor="ctr">
            <a:noAutofit/>
          </a:bodyPr>
          <a:lstStyle>
            <a:lvl1pPr lvl="0" algn="r" rtl="1">
              <a:lnSpc>
                <a:spcPct val="90000"/>
              </a:lnSpc>
              <a:spcBef>
                <a:spcPct val="0"/>
              </a:spcBef>
              <a:buNone/>
              <a:defRPr sz="3200" b="0" i="0">
                <a:solidFill>
                  <a:schemeClr val="bg1"/>
                </a:solidFill>
                <a:latin typeface="Cairo ExtraBold" pitchFamily="2" charset="-78"/>
                <a:ea typeface="+mj-ea"/>
                <a:cs typeface="Cairo ExtraBold" pitchFamily="2" charset="-78"/>
                <a:sym typeface="+mj-lt"/>
              </a:defRPr>
            </a:lvl1pPr>
          </a:lstStyle>
          <a:p>
            <a:pPr lvl="0" algn="l" rtl="0"/>
            <a:r>
              <a:rPr lang="en-US" sz="5597" b="1">
                <a:solidFill>
                  <a:srgbClr val="BD9B6A"/>
                </a:solidFill>
                <a:latin typeface="+mj-lt"/>
                <a:ea typeface="Calibri" panose="020F0502020204030204" pitchFamily="34" charset="0"/>
                <a:cs typeface="Cairo" pitchFamily="2" charset="-78"/>
                <a:sym typeface="Cairo" pitchFamily="2" charset="-78"/>
              </a:rPr>
              <a:t>Table of Content</a:t>
            </a:r>
          </a:p>
        </p:txBody>
      </p:sp>
      <p:pic>
        <p:nvPicPr>
          <p:cNvPr id="4" name="Google Shape;16;p97" descr="C:\Users\rhijazi\Documents\MindSETS\Company Profile\Logo\Mindsets Logo-01.png">
            <a:extLst>
              <a:ext uri="{FF2B5EF4-FFF2-40B4-BE49-F238E27FC236}">
                <a16:creationId xmlns:a16="http://schemas.microsoft.com/office/drawing/2014/main" id="{F8486499-09D8-7386-BB84-F93C5C246853}"/>
              </a:ext>
            </a:extLst>
          </p:cNvPr>
          <p:cNvPicPr preferRelativeResize="0">
            <a:picLocks noChangeAspect="1"/>
          </p:cNvPicPr>
          <p:nvPr userDrawn="1"/>
        </p:nvPicPr>
        <p:blipFill rotWithShape="1">
          <a:blip r:embed="rId8">
            <a:alphaModFix/>
          </a:blip>
          <a:srcRect l="14478" t="22181" r="14121" b="16382"/>
          <a:stretch/>
        </p:blipFill>
        <p:spPr>
          <a:xfrm>
            <a:off x="803441" y="12489549"/>
            <a:ext cx="2598214" cy="1042302"/>
          </a:xfrm>
          <a:prstGeom prst="rect">
            <a:avLst/>
          </a:prstGeom>
          <a:noFill/>
          <a:ln>
            <a:noFill/>
          </a:ln>
        </p:spPr>
      </p:pic>
      <p:sp>
        <p:nvSpPr>
          <p:cNvPr id="3" name="Rectangle 2">
            <a:extLst>
              <a:ext uri="{FF2B5EF4-FFF2-40B4-BE49-F238E27FC236}">
                <a16:creationId xmlns:a16="http://schemas.microsoft.com/office/drawing/2014/main" id="{BECE83D8-6022-8C64-0ABE-703220E20D8C}"/>
              </a:ext>
            </a:extLst>
          </p:cNvPr>
          <p:cNvSpPr/>
          <p:nvPr userDrawn="1"/>
        </p:nvSpPr>
        <p:spPr>
          <a:xfrm>
            <a:off x="3120748" y="4271754"/>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rtl="0"/>
            <a:r>
              <a:rPr lang="en-US" sz="3598" b="1">
                <a:solidFill>
                  <a:srgbClr val="FFFFFF"/>
                </a:solidFill>
                <a:latin typeface="+mj-lt"/>
                <a:cs typeface="Cairo" pitchFamily="2" charset="-78"/>
                <a:sym typeface="Cairo" pitchFamily="2" charset="-78"/>
              </a:rPr>
              <a:t>1</a:t>
            </a:r>
          </a:p>
        </p:txBody>
      </p:sp>
      <p:sp>
        <p:nvSpPr>
          <p:cNvPr id="10" name="Rectangle 9">
            <a:extLst>
              <a:ext uri="{FF2B5EF4-FFF2-40B4-BE49-F238E27FC236}">
                <a16:creationId xmlns:a16="http://schemas.microsoft.com/office/drawing/2014/main" id="{92863C33-355A-8DCD-3A9A-B26F658B2217}"/>
              </a:ext>
            </a:extLst>
          </p:cNvPr>
          <p:cNvSpPr/>
          <p:nvPr userDrawn="1"/>
        </p:nvSpPr>
        <p:spPr>
          <a:xfrm>
            <a:off x="4093630" y="4271754"/>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l" rtl="0"/>
            <a:r>
              <a:rPr lang="en-US" sz="3198">
                <a:solidFill>
                  <a:schemeClr val="tx1"/>
                </a:solidFill>
                <a:latin typeface="+mj-lt"/>
                <a:cs typeface="Cairo" pitchFamily="2" charset="-78"/>
                <a:sym typeface="Cairo" pitchFamily="2" charset="-78"/>
              </a:rPr>
              <a:t>Opportunity Statement</a:t>
            </a:r>
          </a:p>
        </p:txBody>
      </p:sp>
      <p:sp>
        <p:nvSpPr>
          <p:cNvPr id="11" name="Rectangle 10">
            <a:extLst>
              <a:ext uri="{FF2B5EF4-FFF2-40B4-BE49-F238E27FC236}">
                <a16:creationId xmlns:a16="http://schemas.microsoft.com/office/drawing/2014/main" id="{F7526477-384A-5F60-2E37-4950DA5C6C76}"/>
              </a:ext>
            </a:extLst>
          </p:cNvPr>
          <p:cNvSpPr/>
          <p:nvPr userDrawn="1"/>
        </p:nvSpPr>
        <p:spPr>
          <a:xfrm>
            <a:off x="3120748" y="5899258"/>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2</a:t>
            </a:r>
          </a:p>
        </p:txBody>
      </p:sp>
      <p:sp>
        <p:nvSpPr>
          <p:cNvPr id="15" name="Rectangle 14">
            <a:extLst>
              <a:ext uri="{FF2B5EF4-FFF2-40B4-BE49-F238E27FC236}">
                <a16:creationId xmlns:a16="http://schemas.microsoft.com/office/drawing/2014/main" id="{BE7F22F2-CD77-A3D2-6661-44AE78F622F6}"/>
              </a:ext>
            </a:extLst>
          </p:cNvPr>
          <p:cNvSpPr/>
          <p:nvPr userDrawn="1"/>
        </p:nvSpPr>
        <p:spPr>
          <a:xfrm>
            <a:off x="4093630" y="7526762"/>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Key Observations</a:t>
            </a:r>
          </a:p>
        </p:txBody>
      </p:sp>
      <p:sp>
        <p:nvSpPr>
          <p:cNvPr id="16" name="Rectangle 15">
            <a:extLst>
              <a:ext uri="{FF2B5EF4-FFF2-40B4-BE49-F238E27FC236}">
                <a16:creationId xmlns:a16="http://schemas.microsoft.com/office/drawing/2014/main" id="{EB46F6BB-3537-B78B-7829-6F884DB741E2}"/>
              </a:ext>
            </a:extLst>
          </p:cNvPr>
          <p:cNvSpPr/>
          <p:nvPr userDrawn="1"/>
        </p:nvSpPr>
        <p:spPr>
          <a:xfrm>
            <a:off x="3120748" y="7526762"/>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3</a:t>
            </a:r>
          </a:p>
        </p:txBody>
      </p:sp>
      <p:sp>
        <p:nvSpPr>
          <p:cNvPr id="17" name="Rectangle 16">
            <a:extLst>
              <a:ext uri="{FF2B5EF4-FFF2-40B4-BE49-F238E27FC236}">
                <a16:creationId xmlns:a16="http://schemas.microsoft.com/office/drawing/2014/main" id="{09373AAF-3233-3E5E-FD4B-B8A946197293}"/>
              </a:ext>
            </a:extLst>
          </p:cNvPr>
          <p:cNvSpPr/>
          <p:nvPr userDrawn="1"/>
        </p:nvSpPr>
        <p:spPr>
          <a:xfrm>
            <a:off x="4093630" y="5899258"/>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Questions</a:t>
            </a:r>
          </a:p>
        </p:txBody>
      </p:sp>
      <p:sp>
        <p:nvSpPr>
          <p:cNvPr id="6" name="Rectangle 5">
            <a:extLst>
              <a:ext uri="{FF2B5EF4-FFF2-40B4-BE49-F238E27FC236}">
                <a16:creationId xmlns:a16="http://schemas.microsoft.com/office/drawing/2014/main" id="{09F1AD50-0534-2C2B-7E6A-444064832B61}"/>
              </a:ext>
            </a:extLst>
          </p:cNvPr>
          <p:cNvSpPr/>
          <p:nvPr userDrawn="1"/>
        </p:nvSpPr>
        <p:spPr>
          <a:xfrm>
            <a:off x="3120748" y="9154268"/>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4</a:t>
            </a:r>
          </a:p>
        </p:txBody>
      </p:sp>
      <p:sp>
        <p:nvSpPr>
          <p:cNvPr id="8" name="Rectangle 7">
            <a:extLst>
              <a:ext uri="{FF2B5EF4-FFF2-40B4-BE49-F238E27FC236}">
                <a16:creationId xmlns:a16="http://schemas.microsoft.com/office/drawing/2014/main" id="{D6F046E8-F78F-2DBC-16FE-25DB3251CBE4}"/>
              </a:ext>
            </a:extLst>
          </p:cNvPr>
          <p:cNvSpPr/>
          <p:nvPr userDrawn="1"/>
        </p:nvSpPr>
        <p:spPr>
          <a:xfrm>
            <a:off x="4093630" y="9154268"/>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Areas of Improvement</a:t>
            </a:r>
          </a:p>
        </p:txBody>
      </p:sp>
    </p:spTree>
    <p:extLst>
      <p:ext uri="{BB962C8B-B14F-4D97-AF65-F5344CB8AC3E}">
        <p14:creationId xmlns:p14="http://schemas.microsoft.com/office/powerpoint/2010/main" val="235749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1982935250"/>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mj-lt"/>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0764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0" y="603504"/>
            <a:ext cx="1019025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sp>
        <p:nvSpPr>
          <p:cNvPr id="10" name="Text Placeholder 11">
            <a:extLst>
              <a:ext uri="{FF2B5EF4-FFF2-40B4-BE49-F238E27FC236}">
                <a16:creationId xmlns:a16="http://schemas.microsoft.com/office/drawing/2014/main" id="{8C3194A0-A65A-7FAC-2A33-2E4677751143}"/>
              </a:ext>
            </a:extLst>
          </p:cNvPr>
          <p:cNvSpPr>
            <a:spLocks noGrp="1"/>
          </p:cNvSpPr>
          <p:nvPr>
            <p:ph type="body" sz="quarter" idx="19"/>
          </p:nvPr>
        </p:nvSpPr>
        <p:spPr>
          <a:xfrm>
            <a:off x="0" y="0"/>
            <a:ext cx="13886564" cy="603504"/>
          </a:xfrm>
        </p:spPr>
        <p:txBody>
          <a:bodyPr lIns="182880" tIns="91440" rIns="0" bIns="0" anchor="t">
            <a:noAutofit/>
          </a:bodyPr>
          <a:lstStyle>
            <a:lvl1pPr marL="0" indent="0" algn="l" rtl="0">
              <a:buNone/>
              <a:defRPr kumimoji="0" lang="en-US" sz="1999" b="0" i="0" u="none" strike="noStrike" kern="1200" cap="none" spc="0" normalizeH="0" baseline="0" dirty="0" smtClean="0">
                <a:ln>
                  <a:noFill/>
                </a:ln>
                <a:solidFill>
                  <a:schemeClr val="bg1">
                    <a:lumMod val="50000"/>
                  </a:schemeClr>
                </a:solidFill>
                <a:effectLst/>
                <a:uLnTx/>
                <a:uFillTx/>
                <a:latin typeface="+mj-lt"/>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endParaRPr lang="en-US">
              <a:solidFill>
                <a:schemeClr val="bg1">
                  <a:lumMod val="50000"/>
                </a:schemeClr>
              </a:solidFill>
            </a:endParaRPr>
          </a:p>
        </p:txBody>
      </p:sp>
    </p:spTree>
    <p:extLst>
      <p:ext uri="{BB962C8B-B14F-4D97-AF65-F5344CB8AC3E}">
        <p14:creationId xmlns:p14="http://schemas.microsoft.com/office/powerpoint/2010/main" val="3986215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1750330582"/>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mj-lt"/>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0764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pic>
        <p:nvPicPr>
          <p:cNvPr id="14" name="Google Shape;16;p97" descr="C:\Users\rhijazi\Documents\MindSETS\Company Profile\Logo\Mindsets Logo-01.png">
            <a:extLst>
              <a:ext uri="{FF2B5EF4-FFF2-40B4-BE49-F238E27FC236}">
                <a16:creationId xmlns:a16="http://schemas.microsoft.com/office/drawing/2014/main" id="{9F44E2A0-4991-CDD4-40CF-A5B31056EE06}"/>
              </a:ext>
            </a:extLst>
          </p:cNvPr>
          <p:cNvPicPr preferRelativeResize="0">
            <a:picLocks noChangeAspect="1"/>
          </p:cNvPicPr>
          <p:nvPr userDrawn="1"/>
        </p:nvPicPr>
        <p:blipFill rotWithShape="1">
          <a:blip r:embed="rId6">
            <a:alphaModFix/>
          </a:blip>
          <a:srcRect l="14478" t="22181" r="14121" b="16382"/>
          <a:stretch/>
        </p:blipFill>
        <p:spPr>
          <a:xfrm>
            <a:off x="346555" y="12616549"/>
            <a:ext cx="2598214" cy="1042302"/>
          </a:xfrm>
          <a:prstGeom prst="rect">
            <a:avLst/>
          </a:prstGeom>
          <a:noFill/>
          <a:ln>
            <a:noFill/>
          </a:ln>
        </p:spPr>
      </p:pic>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0" y="603504"/>
            <a:ext cx="1019025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sp>
        <p:nvSpPr>
          <p:cNvPr id="10" name="Text Placeholder 11">
            <a:extLst>
              <a:ext uri="{FF2B5EF4-FFF2-40B4-BE49-F238E27FC236}">
                <a16:creationId xmlns:a16="http://schemas.microsoft.com/office/drawing/2014/main" id="{8C3194A0-A65A-7FAC-2A33-2E4677751143}"/>
              </a:ext>
            </a:extLst>
          </p:cNvPr>
          <p:cNvSpPr>
            <a:spLocks noGrp="1"/>
          </p:cNvSpPr>
          <p:nvPr>
            <p:ph type="body" sz="quarter" idx="19"/>
          </p:nvPr>
        </p:nvSpPr>
        <p:spPr>
          <a:xfrm>
            <a:off x="0" y="0"/>
            <a:ext cx="13886564" cy="603504"/>
          </a:xfrm>
        </p:spPr>
        <p:txBody>
          <a:bodyPr lIns="182880" tIns="91440" rIns="0" bIns="0" anchor="t">
            <a:noAutofit/>
          </a:bodyPr>
          <a:lstStyle>
            <a:lvl1pPr marL="0" indent="0" algn="l" rtl="0">
              <a:buNone/>
              <a:defRPr kumimoji="0" lang="en-US" sz="1999" b="0" i="0" u="none" strike="noStrike" kern="1200" cap="none" spc="0" normalizeH="0" baseline="0" dirty="0" smtClean="0">
                <a:ln>
                  <a:noFill/>
                </a:ln>
                <a:solidFill>
                  <a:schemeClr val="bg1">
                    <a:lumMod val="50000"/>
                  </a:schemeClr>
                </a:solidFill>
                <a:effectLst/>
                <a:uLnTx/>
                <a:uFillTx/>
                <a:latin typeface="+mj-lt"/>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endParaRPr lang="en-US">
              <a:solidFill>
                <a:schemeClr val="bg1">
                  <a:lumMod val="50000"/>
                </a:schemeClr>
              </a:solidFill>
            </a:endParaRPr>
          </a:p>
        </p:txBody>
      </p:sp>
      <p:sp>
        <p:nvSpPr>
          <p:cNvPr id="2" name="Rectangle: Rounded Corners 1">
            <a:extLst>
              <a:ext uri="{FF2B5EF4-FFF2-40B4-BE49-F238E27FC236}">
                <a16:creationId xmlns:a16="http://schemas.microsoft.com/office/drawing/2014/main" id="{F0971139-06F1-6684-3F9C-35F49BE393C7}"/>
              </a:ext>
            </a:extLst>
          </p:cNvPr>
          <p:cNvSpPr/>
          <p:nvPr userDrawn="1"/>
        </p:nvSpPr>
        <p:spPr>
          <a:xfrm>
            <a:off x="22365745" y="2375318"/>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3" name="Rectangle: Rounded Corners 2">
            <a:extLst>
              <a:ext uri="{FF2B5EF4-FFF2-40B4-BE49-F238E27FC236}">
                <a16:creationId xmlns:a16="http://schemas.microsoft.com/office/drawing/2014/main" id="{B2992D75-E371-DABA-A090-CB772DEF50A1}"/>
              </a:ext>
            </a:extLst>
          </p:cNvPr>
          <p:cNvSpPr/>
          <p:nvPr userDrawn="1"/>
        </p:nvSpPr>
        <p:spPr>
          <a:xfrm>
            <a:off x="13542689" y="2375317"/>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كيف نخدم الرابطة بالكهرباء؟</a:t>
            </a:r>
            <a:endParaRPr lang="en-US" sz="2799">
              <a:solidFill>
                <a:schemeClr val="tx1"/>
              </a:solidFill>
            </a:endParaRPr>
          </a:p>
        </p:txBody>
      </p:sp>
      <p:sp>
        <p:nvSpPr>
          <p:cNvPr id="4" name="Rectangle: Rounded Corners 3">
            <a:extLst>
              <a:ext uri="{FF2B5EF4-FFF2-40B4-BE49-F238E27FC236}">
                <a16:creationId xmlns:a16="http://schemas.microsoft.com/office/drawing/2014/main" id="{4F0C51D8-94AB-1055-E9AB-5F9C083249A6}"/>
              </a:ext>
            </a:extLst>
          </p:cNvPr>
          <p:cNvSpPr/>
          <p:nvPr userDrawn="1"/>
        </p:nvSpPr>
        <p:spPr>
          <a:xfrm>
            <a:off x="22365745" y="3738672"/>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7" name="Rectangle: Rounded Corners 6">
            <a:extLst>
              <a:ext uri="{FF2B5EF4-FFF2-40B4-BE49-F238E27FC236}">
                <a16:creationId xmlns:a16="http://schemas.microsoft.com/office/drawing/2014/main" id="{203DC835-EA5E-E22C-8336-C6B44DFF62C5}"/>
              </a:ext>
            </a:extLst>
          </p:cNvPr>
          <p:cNvSpPr/>
          <p:nvPr userDrawn="1"/>
        </p:nvSpPr>
        <p:spPr>
          <a:xfrm>
            <a:off x="13542689" y="3738671"/>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كم نسبة الإنجاز في محطات الكهرباء؟</a:t>
            </a:r>
            <a:endParaRPr lang="en-US" sz="2799">
              <a:solidFill>
                <a:schemeClr val="tx1"/>
              </a:solidFill>
            </a:endParaRPr>
          </a:p>
        </p:txBody>
      </p:sp>
      <p:sp>
        <p:nvSpPr>
          <p:cNvPr id="8" name="Rectangle: Rounded Corners 7">
            <a:extLst>
              <a:ext uri="{FF2B5EF4-FFF2-40B4-BE49-F238E27FC236}">
                <a16:creationId xmlns:a16="http://schemas.microsoft.com/office/drawing/2014/main" id="{30E9E1F6-AD64-8981-B2F3-232D79DE7E8C}"/>
              </a:ext>
            </a:extLst>
          </p:cNvPr>
          <p:cNvSpPr/>
          <p:nvPr userDrawn="1"/>
        </p:nvSpPr>
        <p:spPr>
          <a:xfrm>
            <a:off x="22365745" y="5102026"/>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15" name="Rectangle: Rounded Corners 14">
            <a:extLst>
              <a:ext uri="{FF2B5EF4-FFF2-40B4-BE49-F238E27FC236}">
                <a16:creationId xmlns:a16="http://schemas.microsoft.com/office/drawing/2014/main" id="{0FF2DBEE-C906-6300-3C62-6B7CA66E47DC}"/>
              </a:ext>
            </a:extLst>
          </p:cNvPr>
          <p:cNvSpPr/>
          <p:nvPr userDrawn="1"/>
        </p:nvSpPr>
        <p:spPr>
          <a:xfrm>
            <a:off x="13542689" y="5102025"/>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هل هنالك أراضي لم نسلمها لشركة الكهرباء؟</a:t>
            </a:r>
            <a:endParaRPr lang="en-US" sz="2799">
              <a:solidFill>
                <a:schemeClr val="tx1"/>
              </a:solidFill>
            </a:endParaRPr>
          </a:p>
        </p:txBody>
      </p:sp>
      <p:sp>
        <p:nvSpPr>
          <p:cNvPr id="16" name="Rectangle: Rounded Corners 15">
            <a:extLst>
              <a:ext uri="{FF2B5EF4-FFF2-40B4-BE49-F238E27FC236}">
                <a16:creationId xmlns:a16="http://schemas.microsoft.com/office/drawing/2014/main" id="{1E9CCF50-8373-7E98-E797-49EAA16F8863}"/>
              </a:ext>
            </a:extLst>
          </p:cNvPr>
          <p:cNvSpPr/>
          <p:nvPr userDrawn="1"/>
        </p:nvSpPr>
        <p:spPr>
          <a:xfrm>
            <a:off x="22365745" y="646538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4</a:t>
            </a:r>
            <a:endParaRPr lang="en-US" sz="2799">
              <a:solidFill>
                <a:schemeClr val="bg1"/>
              </a:solidFill>
            </a:endParaRPr>
          </a:p>
        </p:txBody>
      </p:sp>
      <p:sp>
        <p:nvSpPr>
          <p:cNvPr id="17" name="Rectangle: Rounded Corners 16">
            <a:extLst>
              <a:ext uri="{FF2B5EF4-FFF2-40B4-BE49-F238E27FC236}">
                <a16:creationId xmlns:a16="http://schemas.microsoft.com/office/drawing/2014/main" id="{21917E20-F200-8714-1708-7AEEDE0F24E7}"/>
              </a:ext>
            </a:extLst>
          </p:cNvPr>
          <p:cNvSpPr/>
          <p:nvPr userDrawn="1"/>
        </p:nvSpPr>
        <p:spPr>
          <a:xfrm>
            <a:off x="13542689" y="6465379"/>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r" rtl="1"/>
            <a:r>
              <a:rPr lang="ar-SA" sz="2799">
                <a:solidFill>
                  <a:schemeClr val="tx1"/>
                </a:solidFill>
              </a:rPr>
              <a:t>هل هنالك مواقف باصات حُوّلت إلى خيام؟ وهل عُوّضت؟ </a:t>
            </a:r>
            <a:endParaRPr lang="en-US" sz="2799">
              <a:solidFill>
                <a:schemeClr val="tx1"/>
              </a:solidFill>
            </a:endParaRPr>
          </a:p>
        </p:txBody>
      </p:sp>
      <p:sp>
        <p:nvSpPr>
          <p:cNvPr id="18" name="Rectangle: Rounded Corners 17">
            <a:extLst>
              <a:ext uri="{FF2B5EF4-FFF2-40B4-BE49-F238E27FC236}">
                <a16:creationId xmlns:a16="http://schemas.microsoft.com/office/drawing/2014/main" id="{52C220F6-600F-CFEA-0FD5-CA58C65EBDBE}"/>
              </a:ext>
            </a:extLst>
          </p:cNvPr>
          <p:cNvSpPr/>
          <p:nvPr userDrawn="1"/>
        </p:nvSpPr>
        <p:spPr>
          <a:xfrm>
            <a:off x="22365745" y="7828734"/>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5</a:t>
            </a:r>
            <a:endParaRPr lang="en-US" sz="2799">
              <a:solidFill>
                <a:schemeClr val="bg1"/>
              </a:solidFill>
            </a:endParaRPr>
          </a:p>
        </p:txBody>
      </p:sp>
      <p:sp>
        <p:nvSpPr>
          <p:cNvPr id="19" name="Rectangle: Rounded Corners 18">
            <a:extLst>
              <a:ext uri="{FF2B5EF4-FFF2-40B4-BE49-F238E27FC236}">
                <a16:creationId xmlns:a16="http://schemas.microsoft.com/office/drawing/2014/main" id="{EA950082-D633-D93C-5BC7-6A105A5CCE85}"/>
              </a:ext>
            </a:extLst>
          </p:cNvPr>
          <p:cNvSpPr/>
          <p:nvPr userDrawn="1"/>
        </p:nvSpPr>
        <p:spPr>
          <a:xfrm>
            <a:off x="13542689" y="7828733"/>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بخصوص ال </a:t>
            </a:r>
            <a:r>
              <a:rPr lang="en-US" sz="2799">
                <a:solidFill>
                  <a:schemeClr val="tx1"/>
                </a:solidFill>
              </a:rPr>
              <a:t>Masterplan، </a:t>
            </a:r>
            <a:r>
              <a:rPr lang="ar-SA" sz="2799">
                <a:solidFill>
                  <a:schemeClr val="tx1"/>
                </a:solidFill>
              </a:rPr>
              <a:t>هل ال</a:t>
            </a:r>
            <a:r>
              <a:rPr lang="ar-LB" sz="2799">
                <a:solidFill>
                  <a:schemeClr val="tx1"/>
                </a:solidFill>
              </a:rPr>
              <a:t> </a:t>
            </a:r>
            <a:r>
              <a:rPr lang="en-US" sz="2799">
                <a:solidFill>
                  <a:schemeClr val="tx1"/>
                </a:solidFill>
              </a:rPr>
              <a:t>DMO</a:t>
            </a:r>
            <a:r>
              <a:rPr lang="ar-LB" sz="2799">
                <a:solidFill>
                  <a:schemeClr val="tx1"/>
                </a:solidFill>
              </a:rPr>
              <a:t> </a:t>
            </a:r>
            <a:r>
              <a:rPr lang="ar-SA" sz="2799">
                <a:solidFill>
                  <a:schemeClr val="tx1"/>
                </a:solidFill>
              </a:rPr>
              <a:t>الذي تم إعداده مع الاستشاري صحيح؟ وهل تم إشراك الهيئة الملكية أم لا؟</a:t>
            </a:r>
            <a:endParaRPr lang="en-US" sz="2799">
              <a:solidFill>
                <a:schemeClr val="tx1"/>
              </a:solidFill>
            </a:endParaRPr>
          </a:p>
        </p:txBody>
      </p:sp>
      <p:sp>
        <p:nvSpPr>
          <p:cNvPr id="20" name="Rectangle: Rounded Corners 19">
            <a:extLst>
              <a:ext uri="{FF2B5EF4-FFF2-40B4-BE49-F238E27FC236}">
                <a16:creationId xmlns:a16="http://schemas.microsoft.com/office/drawing/2014/main" id="{22A127EC-92ED-50FA-8E35-484272DC7480}"/>
              </a:ext>
            </a:extLst>
          </p:cNvPr>
          <p:cNvSpPr/>
          <p:nvPr userDrawn="1"/>
        </p:nvSpPr>
        <p:spPr>
          <a:xfrm>
            <a:off x="22365745" y="9192088"/>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6</a:t>
            </a:r>
            <a:endParaRPr lang="en-US" sz="2799">
              <a:solidFill>
                <a:schemeClr val="bg1"/>
              </a:solidFill>
            </a:endParaRPr>
          </a:p>
        </p:txBody>
      </p:sp>
      <p:sp>
        <p:nvSpPr>
          <p:cNvPr id="21" name="Rectangle: Rounded Corners 20">
            <a:extLst>
              <a:ext uri="{FF2B5EF4-FFF2-40B4-BE49-F238E27FC236}">
                <a16:creationId xmlns:a16="http://schemas.microsoft.com/office/drawing/2014/main" id="{79BDE8BB-AD7F-7D88-46B7-DB9B3FDF0D73}"/>
              </a:ext>
            </a:extLst>
          </p:cNvPr>
          <p:cNvSpPr/>
          <p:nvPr userDrawn="1"/>
        </p:nvSpPr>
        <p:spPr>
          <a:xfrm>
            <a:off x="13542689" y="9192087"/>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بخصوص سير أعمال الرابطة، هل تم توقيع قرار مجلس الإدارة؟</a:t>
            </a:r>
            <a:endParaRPr lang="en-US" sz="2799">
              <a:solidFill>
                <a:schemeClr val="tx1"/>
              </a:solidFill>
            </a:endParaRPr>
          </a:p>
        </p:txBody>
      </p:sp>
      <p:sp>
        <p:nvSpPr>
          <p:cNvPr id="22" name="Rectangle: Rounded Corners 21">
            <a:extLst>
              <a:ext uri="{FF2B5EF4-FFF2-40B4-BE49-F238E27FC236}">
                <a16:creationId xmlns:a16="http://schemas.microsoft.com/office/drawing/2014/main" id="{648C8AAB-BE82-0C86-3C91-04FB3A3622F1}"/>
              </a:ext>
            </a:extLst>
          </p:cNvPr>
          <p:cNvSpPr/>
          <p:nvPr userDrawn="1"/>
        </p:nvSpPr>
        <p:spPr>
          <a:xfrm>
            <a:off x="22365745" y="1055544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7</a:t>
            </a:r>
            <a:endParaRPr lang="en-US" sz="2799">
              <a:solidFill>
                <a:schemeClr val="bg1"/>
              </a:solidFill>
            </a:endParaRPr>
          </a:p>
        </p:txBody>
      </p:sp>
      <p:sp>
        <p:nvSpPr>
          <p:cNvPr id="23" name="Rectangle: Rounded Corners 22">
            <a:extLst>
              <a:ext uri="{FF2B5EF4-FFF2-40B4-BE49-F238E27FC236}">
                <a16:creationId xmlns:a16="http://schemas.microsoft.com/office/drawing/2014/main" id="{2298E7C1-993F-064C-39A4-6A7D080FF96B}"/>
              </a:ext>
            </a:extLst>
          </p:cNvPr>
          <p:cNvSpPr/>
          <p:nvPr userDrawn="1"/>
        </p:nvSpPr>
        <p:spPr>
          <a:xfrm>
            <a:off x="13542689" y="10555439"/>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الرجاء تحضير بيان بالأعطال وجميع مشاكل الصيانة بالأبراج.</a:t>
            </a:r>
            <a:endParaRPr lang="en-US" sz="2799">
              <a:solidFill>
                <a:schemeClr val="tx1"/>
              </a:solidFill>
            </a:endParaRPr>
          </a:p>
        </p:txBody>
      </p:sp>
    </p:spTree>
    <p:extLst>
      <p:ext uri="{BB962C8B-B14F-4D97-AF65-F5344CB8AC3E}">
        <p14:creationId xmlns:p14="http://schemas.microsoft.com/office/powerpoint/2010/main" val="3641108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lusion Slid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6E4A369-9B2F-3140-A12E-21F77842472D}"/>
              </a:ext>
            </a:extLst>
          </p:cNvPr>
          <p:cNvGraphicFramePr>
            <a:graphicFrameLocks noChangeAspect="1"/>
          </p:cNvGraphicFramePr>
          <p:nvPr userDrawn="1">
            <p:custDataLst>
              <p:tags r:id="rId1"/>
            </p:custDataLst>
            <p:extLst>
              <p:ext uri="{D42A27DB-BD31-4B8C-83A1-F6EECF244321}">
                <p14:modId xmlns:p14="http://schemas.microsoft.com/office/powerpoint/2010/main" val="16281048"/>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think-cell data - do not delete" hidden="1">
                        <a:extLst>
                          <a:ext uri="{FF2B5EF4-FFF2-40B4-BE49-F238E27FC236}">
                            <a16:creationId xmlns:a16="http://schemas.microsoft.com/office/drawing/2014/main" id="{56E4A369-9B2F-3140-A12E-21F77842472D}"/>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599C81D-8620-05E7-350D-69EC4C687E29}"/>
              </a:ext>
            </a:extLst>
          </p:cNvPr>
          <p:cNvSpPr/>
          <p:nvPr userDrawn="1"/>
        </p:nvSpPr>
        <p:spPr>
          <a:xfrm flipH="1">
            <a:off x="0" y="2"/>
            <a:ext cx="24371300" cy="13716000"/>
          </a:xfrm>
          <a:prstGeom prst="rect">
            <a:avLst/>
          </a:prstGeom>
          <a:solidFill>
            <a:srgbClr val="BC9A69"/>
          </a:solidFill>
          <a:ln w="9525" cap="rnd" cmpd="sng" algn="ctr">
            <a:solidFill>
              <a:srgbClr val="88785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endParaRPr lang="en-US" sz="2399" err="1">
              <a:solidFill>
                <a:srgbClr val="FFFFFF"/>
              </a:solidFill>
              <a:latin typeface="Cairo" pitchFamily="2" charset="-78"/>
              <a:ea typeface="Calibri" panose="020F0502020204030204" pitchFamily="34" charset="0"/>
              <a:cs typeface="Cairo" pitchFamily="2" charset="-78"/>
              <a:sym typeface="Cairo" pitchFamily="2" charset="-78"/>
            </a:endParaRPr>
          </a:p>
        </p:txBody>
      </p:sp>
      <p:pic>
        <p:nvPicPr>
          <p:cNvPr id="5" name="Picture 2" descr="Kidana | شركة كِدانة للتنمية والتطوير">
            <a:extLst>
              <a:ext uri="{FF2B5EF4-FFF2-40B4-BE49-F238E27FC236}">
                <a16:creationId xmlns:a16="http://schemas.microsoft.com/office/drawing/2014/main" id="{D516DD12-F760-A712-BB7D-408B04B7C051}"/>
              </a:ext>
            </a:extLst>
          </p:cNvPr>
          <p:cNvPicPr>
            <a:picLocks noChangeAspect="1" noChangeArrowheads="1"/>
          </p:cNvPicPr>
          <p:nvPr userDrawn="1"/>
        </p:nvPicPr>
        <p:blipFill rotWithShape="1">
          <a:blip r:embed="rId5">
            <a:biLevel thresh="25000"/>
            <a:alphaModFix amt="20000"/>
            <a:extLst>
              <a:ext uri="{28A0092B-C50C-407E-A947-70E740481C1C}">
                <a14:useLocalDpi xmlns:a14="http://schemas.microsoft.com/office/drawing/2010/main" val="0"/>
              </a:ext>
            </a:extLst>
          </a:blip>
          <a:srcRect l="56946"/>
          <a:stretch/>
        </p:blipFill>
        <p:spPr bwMode="auto">
          <a:xfrm>
            <a:off x="1869256" y="202718"/>
            <a:ext cx="20632788" cy="13310568"/>
          </a:xfrm>
          <a:prstGeom prst="rect">
            <a:avLst/>
          </a:prstGeom>
          <a:grpFill/>
          <a:ln w="9525" cap="rnd" cmpd="sng" algn="ctr">
            <a:noFill/>
            <a:prstDash val="solid"/>
            <a:round/>
            <a:headEnd type="none" w="med" len="med"/>
            <a:tailEnd type="none" w="med" len="med"/>
          </a:ln>
        </p:spPr>
      </p:pic>
      <p:pic>
        <p:nvPicPr>
          <p:cNvPr id="2" name="Picture 1" descr="A black background with white letters&#10;&#10;Description automatically generated">
            <a:extLst>
              <a:ext uri="{FF2B5EF4-FFF2-40B4-BE49-F238E27FC236}">
                <a16:creationId xmlns:a16="http://schemas.microsoft.com/office/drawing/2014/main" id="{8E539D22-9841-C5EE-02EC-6E61E34765F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16712" y="5255582"/>
            <a:ext cx="11537876" cy="3204840"/>
          </a:xfrm>
          <a:prstGeom prst="rect">
            <a:avLst/>
          </a:prstGeom>
        </p:spPr>
      </p:pic>
    </p:spTree>
    <p:extLst>
      <p:ext uri="{BB962C8B-B14F-4D97-AF65-F5344CB8AC3E}">
        <p14:creationId xmlns:p14="http://schemas.microsoft.com/office/powerpoint/2010/main" val="858159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Title &amp; Photo cop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61ADF12-C31E-B9F4-93F4-EE6D0EB70B84}"/>
              </a:ext>
            </a:extLst>
          </p:cNvPr>
          <p:cNvGraphicFramePr>
            <a:graphicFrameLocks noChangeAspect="1"/>
          </p:cNvGraphicFramePr>
          <p:nvPr userDrawn="1">
            <p:custDataLst>
              <p:tags r:id="rId1"/>
            </p:custDataLst>
            <p:extLst>
              <p:ext uri="{D42A27DB-BD31-4B8C-83A1-F6EECF244321}">
                <p14:modId xmlns:p14="http://schemas.microsoft.com/office/powerpoint/2010/main" val="21451285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think-cell data - do not delete" hidden="1">
                        <a:extLst>
                          <a:ext uri="{FF2B5EF4-FFF2-40B4-BE49-F238E27FC236}">
                            <a16:creationId xmlns:a16="http://schemas.microsoft.com/office/drawing/2014/main" id="{761ADF12-C31E-B9F4-93F4-EE6D0EB70B8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5687D9-BC1D-7B1B-98AE-A3C641DF572B}"/>
              </a:ext>
            </a:extLst>
          </p:cNvPr>
          <p:cNvSpPr>
            <a:spLocks noGrp="1"/>
          </p:cNvSpPr>
          <p:nvPr>
            <p:ph type="pic" sz="quarter" idx="23"/>
          </p:nvPr>
        </p:nvSpPr>
        <p:spPr>
          <a:xfrm>
            <a:off x="13900844" y="0"/>
            <a:ext cx="10495843" cy="13716000"/>
          </a:xfrm>
        </p:spPr>
        <p:txBody>
          <a:bodyPr/>
          <a:lstStyle>
            <a:lvl1pPr marL="609295" marR="0" indent="-609295" algn="l" defTabSz="2437119" rtl="0" latinLnBrk="0">
              <a:lnSpc>
                <a:spcPct val="90000"/>
              </a:lnSpc>
              <a:spcBef>
                <a:spcPts val="4498"/>
              </a:spcBef>
              <a:spcAft>
                <a:spcPts val="0"/>
              </a:spcAft>
              <a:buClrTx/>
              <a:buSzPct val="123000"/>
              <a:buFontTx/>
              <a:buChar char="•"/>
              <a:tabLst/>
              <a:defRPr/>
            </a:lvl1pPr>
          </a:lstStyle>
          <a:p>
            <a:pPr marL="609600" marR="0" indent="-609600" algn="l" defTabSz="2438338" rtl="0" latinLnBrk="0">
              <a:lnSpc>
                <a:spcPct val="90000"/>
              </a:lnSpc>
              <a:spcBef>
                <a:spcPts val="4500"/>
              </a:spcBef>
              <a:spcAft>
                <a:spcPts val="0"/>
              </a:spcAft>
              <a:buClrTx/>
              <a:buSzPct val="123000"/>
              <a:buFontTx/>
              <a:buChar char="•"/>
              <a:tabLst/>
            </a:pPr>
            <a:endParaRPr lang="en-SA"/>
          </a:p>
        </p:txBody>
      </p:sp>
      <p:pic>
        <p:nvPicPr>
          <p:cNvPr id="11" name="Picture 10" descr="An aerial view of a city&#10;&#10;Description automatically generated">
            <a:extLst>
              <a:ext uri="{FF2B5EF4-FFF2-40B4-BE49-F238E27FC236}">
                <a16:creationId xmlns:a16="http://schemas.microsoft.com/office/drawing/2014/main" id="{D4E0B1A0-C8F9-DF60-3960-BA2D9849B13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3480376" y="-1"/>
            <a:ext cx="10890924" cy="13715999"/>
          </a:xfrm>
          <a:prstGeom prst="rect">
            <a:avLst/>
          </a:prstGeom>
        </p:spPr>
      </p:pic>
      <p:sp>
        <p:nvSpPr>
          <p:cNvPr id="2" name="Rectangle 1">
            <a:extLst>
              <a:ext uri="{FF2B5EF4-FFF2-40B4-BE49-F238E27FC236}">
                <a16:creationId xmlns:a16="http://schemas.microsoft.com/office/drawing/2014/main" id="{1450352B-60A0-C812-87CE-3D427187ED60}"/>
              </a:ext>
            </a:extLst>
          </p:cNvPr>
          <p:cNvSpPr/>
          <p:nvPr userDrawn="1"/>
        </p:nvSpPr>
        <p:spPr>
          <a:xfrm>
            <a:off x="905905" y="6560483"/>
            <a:ext cx="12089452"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Presentation Title">
            <a:extLst>
              <a:ext uri="{FF2B5EF4-FFF2-40B4-BE49-F238E27FC236}">
                <a16:creationId xmlns:a16="http://schemas.microsoft.com/office/drawing/2014/main" id="{9FF4D829-AD57-D71F-A62E-1B602FA08D5D}"/>
              </a:ext>
            </a:extLst>
          </p:cNvPr>
          <p:cNvSpPr txBox="1">
            <a:spLocks noGrp="1"/>
          </p:cNvSpPr>
          <p:nvPr>
            <p:ph type="title" hasCustomPrompt="1"/>
          </p:nvPr>
        </p:nvSpPr>
        <p:spPr>
          <a:xfrm>
            <a:off x="937155" y="4499812"/>
            <a:ext cx="10438791" cy="3441030"/>
          </a:xfrm>
          <a:prstGeom prst="rect">
            <a:avLst/>
          </a:prstGeom>
        </p:spPr>
        <p:txBody>
          <a:bodyPr anchor="ctr">
            <a:normAutofit/>
          </a:bodyPr>
          <a:lstStyle>
            <a:lvl1pPr algn="r">
              <a:lnSpc>
                <a:spcPct val="100000"/>
              </a:lnSpc>
              <a:defRPr sz="9995"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تقسيم</a:t>
            </a:r>
            <a:endParaRPr/>
          </a:p>
        </p:txBody>
      </p:sp>
      <p:sp>
        <p:nvSpPr>
          <p:cNvPr id="6" name="Body Level One…">
            <a:extLst>
              <a:ext uri="{FF2B5EF4-FFF2-40B4-BE49-F238E27FC236}">
                <a16:creationId xmlns:a16="http://schemas.microsoft.com/office/drawing/2014/main" id="{0AE070F2-32B2-F535-9E50-3A1E4AF10003}"/>
              </a:ext>
            </a:extLst>
          </p:cNvPr>
          <p:cNvSpPr txBox="1">
            <a:spLocks noGrp="1"/>
          </p:cNvSpPr>
          <p:nvPr>
            <p:ph type="body" sz="half" idx="1" hasCustomPrompt="1"/>
          </p:nvPr>
        </p:nvSpPr>
        <p:spPr>
          <a:xfrm>
            <a:off x="932001" y="8956820"/>
            <a:ext cx="10438791" cy="914399"/>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5" name="Image" descr="Image">
            <a:extLst>
              <a:ext uri="{FF2B5EF4-FFF2-40B4-BE49-F238E27FC236}">
                <a16:creationId xmlns:a16="http://schemas.microsoft.com/office/drawing/2014/main" id="{79D1DF2F-7005-D908-16C2-1B825F58491E}"/>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941" y="12234393"/>
            <a:ext cx="24372242" cy="1481606"/>
          </a:xfrm>
          <a:prstGeom prst="rect">
            <a:avLst/>
          </a:prstGeom>
          <a:ln w="12700">
            <a:miter lim="400000"/>
          </a:ln>
        </p:spPr>
      </p:pic>
      <p:pic>
        <p:nvPicPr>
          <p:cNvPr id="18" name="Picture 17" descr="A black background with a black square&#10;&#10;Description automatically generated with medium confidence">
            <a:extLst>
              <a:ext uri="{FF2B5EF4-FFF2-40B4-BE49-F238E27FC236}">
                <a16:creationId xmlns:a16="http://schemas.microsoft.com/office/drawing/2014/main" id="{8895269E-485F-4FEA-620E-304843696BB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2826565" y="538758"/>
            <a:ext cx="1090153" cy="302378"/>
          </a:xfrm>
          <a:prstGeom prst="rect">
            <a:avLst/>
          </a:prstGeom>
        </p:spPr>
      </p:pic>
      <p:sp>
        <p:nvSpPr>
          <p:cNvPr id="16" name="Diamond 15">
            <a:extLst>
              <a:ext uri="{FF2B5EF4-FFF2-40B4-BE49-F238E27FC236}">
                <a16:creationId xmlns:a16="http://schemas.microsoft.com/office/drawing/2014/main" id="{49B872D1-630C-0E43-2E4F-4B684EA9DFE6}"/>
              </a:ext>
            </a:extLst>
          </p:cNvPr>
          <p:cNvSpPr/>
          <p:nvPr userDrawn="1"/>
        </p:nvSpPr>
        <p:spPr>
          <a:xfrm rot="10800000">
            <a:off x="13077298" y="2618324"/>
            <a:ext cx="798158" cy="789158"/>
          </a:xfrm>
          <a:prstGeom prst="diamond">
            <a:avLst/>
          </a:prstGeom>
          <a:solidFill>
            <a:srgbClr val="BDE6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7" name="Diamond 16">
            <a:extLst>
              <a:ext uri="{FF2B5EF4-FFF2-40B4-BE49-F238E27FC236}">
                <a16:creationId xmlns:a16="http://schemas.microsoft.com/office/drawing/2014/main" id="{30741B84-60EC-BB0D-5D4E-35E27582CCC7}"/>
              </a:ext>
            </a:extLst>
          </p:cNvPr>
          <p:cNvSpPr/>
          <p:nvPr userDrawn="1"/>
        </p:nvSpPr>
        <p:spPr>
          <a:xfrm rot="10800000">
            <a:off x="13077298" y="1829166"/>
            <a:ext cx="798158" cy="789158"/>
          </a:xfrm>
          <a:prstGeom prst="diamond">
            <a:avLst/>
          </a:prstGeom>
          <a:solidFill>
            <a:srgbClr val="A6D5E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9" name="Diamond 18">
            <a:extLst>
              <a:ext uri="{FF2B5EF4-FFF2-40B4-BE49-F238E27FC236}">
                <a16:creationId xmlns:a16="http://schemas.microsoft.com/office/drawing/2014/main" id="{F9A9B5E7-6133-240C-3902-EDCFD5FA196D}"/>
              </a:ext>
            </a:extLst>
          </p:cNvPr>
          <p:cNvSpPr/>
          <p:nvPr userDrawn="1"/>
        </p:nvSpPr>
        <p:spPr>
          <a:xfrm rot="10800000">
            <a:off x="13077298" y="1040006"/>
            <a:ext cx="798158" cy="789158"/>
          </a:xfrm>
          <a:prstGeom prst="diamond">
            <a:avLst/>
          </a:prstGeom>
          <a:solidFill>
            <a:srgbClr val="94BCC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224515770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3_Title &amp; Photo cop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61ADF12-C31E-B9F4-93F4-EE6D0EB70B84}"/>
              </a:ext>
            </a:extLst>
          </p:cNvPr>
          <p:cNvGraphicFramePr>
            <a:graphicFrameLocks noChangeAspect="1"/>
          </p:cNvGraphicFramePr>
          <p:nvPr userDrawn="1">
            <p:custDataLst>
              <p:tags r:id="rId1"/>
            </p:custDataLst>
            <p:extLst>
              <p:ext uri="{D42A27DB-BD31-4B8C-83A1-F6EECF244321}">
                <p14:modId xmlns:p14="http://schemas.microsoft.com/office/powerpoint/2010/main" val="21451285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think-cell data - do not delete" hidden="1">
                        <a:extLst>
                          <a:ext uri="{FF2B5EF4-FFF2-40B4-BE49-F238E27FC236}">
                            <a16:creationId xmlns:a16="http://schemas.microsoft.com/office/drawing/2014/main" id="{761ADF12-C31E-B9F4-93F4-EE6D0EB70B8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5687D9-BC1D-7B1B-98AE-A3C641DF572B}"/>
              </a:ext>
            </a:extLst>
          </p:cNvPr>
          <p:cNvSpPr>
            <a:spLocks noGrp="1"/>
          </p:cNvSpPr>
          <p:nvPr>
            <p:ph type="pic" sz="quarter" idx="23"/>
          </p:nvPr>
        </p:nvSpPr>
        <p:spPr>
          <a:xfrm>
            <a:off x="13900844" y="0"/>
            <a:ext cx="10495843" cy="13716000"/>
          </a:xfrm>
        </p:spPr>
        <p:txBody>
          <a:bodyPr/>
          <a:lstStyle>
            <a:lvl1pPr marL="609295" marR="0" indent="-609295" algn="l" defTabSz="2437119" rtl="0" latinLnBrk="0">
              <a:lnSpc>
                <a:spcPct val="90000"/>
              </a:lnSpc>
              <a:spcBef>
                <a:spcPts val="4498"/>
              </a:spcBef>
              <a:spcAft>
                <a:spcPts val="0"/>
              </a:spcAft>
              <a:buClrTx/>
              <a:buSzPct val="123000"/>
              <a:buFontTx/>
              <a:buChar char="•"/>
              <a:tabLst/>
              <a:defRPr/>
            </a:lvl1pPr>
          </a:lstStyle>
          <a:p>
            <a:pPr marL="609600" marR="0" indent="-609600" algn="l" defTabSz="2438338" rtl="0" latinLnBrk="0">
              <a:lnSpc>
                <a:spcPct val="90000"/>
              </a:lnSpc>
              <a:spcBef>
                <a:spcPts val="4500"/>
              </a:spcBef>
              <a:spcAft>
                <a:spcPts val="0"/>
              </a:spcAft>
              <a:buClrTx/>
              <a:buSzPct val="123000"/>
              <a:buFontTx/>
              <a:buChar char="•"/>
              <a:tabLst/>
            </a:pPr>
            <a:endParaRPr lang="en-SA"/>
          </a:p>
        </p:txBody>
      </p:sp>
      <p:pic>
        <p:nvPicPr>
          <p:cNvPr id="11" name="Picture 10" descr="An aerial view of a city&#10;&#10;Description automatically generated">
            <a:extLst>
              <a:ext uri="{FF2B5EF4-FFF2-40B4-BE49-F238E27FC236}">
                <a16:creationId xmlns:a16="http://schemas.microsoft.com/office/drawing/2014/main" id="{D4E0B1A0-C8F9-DF60-3960-BA2D9849B13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3480376" y="-1"/>
            <a:ext cx="10890924" cy="13715999"/>
          </a:xfrm>
          <a:prstGeom prst="rect">
            <a:avLst/>
          </a:prstGeom>
        </p:spPr>
      </p:pic>
      <p:sp>
        <p:nvSpPr>
          <p:cNvPr id="2" name="Rectangle 1">
            <a:extLst>
              <a:ext uri="{FF2B5EF4-FFF2-40B4-BE49-F238E27FC236}">
                <a16:creationId xmlns:a16="http://schemas.microsoft.com/office/drawing/2014/main" id="{1450352B-60A0-C812-87CE-3D427187ED60}"/>
              </a:ext>
            </a:extLst>
          </p:cNvPr>
          <p:cNvSpPr/>
          <p:nvPr userDrawn="1"/>
        </p:nvSpPr>
        <p:spPr>
          <a:xfrm>
            <a:off x="905905" y="6560483"/>
            <a:ext cx="12089452"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Presentation Title">
            <a:extLst>
              <a:ext uri="{FF2B5EF4-FFF2-40B4-BE49-F238E27FC236}">
                <a16:creationId xmlns:a16="http://schemas.microsoft.com/office/drawing/2014/main" id="{9FF4D829-AD57-D71F-A62E-1B602FA08D5D}"/>
              </a:ext>
            </a:extLst>
          </p:cNvPr>
          <p:cNvSpPr txBox="1">
            <a:spLocks noGrp="1"/>
          </p:cNvSpPr>
          <p:nvPr>
            <p:ph type="title" hasCustomPrompt="1"/>
          </p:nvPr>
        </p:nvSpPr>
        <p:spPr>
          <a:xfrm>
            <a:off x="937155" y="4499812"/>
            <a:ext cx="10438791" cy="3441030"/>
          </a:xfrm>
          <a:prstGeom prst="rect">
            <a:avLst/>
          </a:prstGeom>
        </p:spPr>
        <p:txBody>
          <a:bodyPr anchor="ctr">
            <a:normAutofit/>
          </a:bodyPr>
          <a:lstStyle>
            <a:lvl1pPr algn="r">
              <a:lnSpc>
                <a:spcPct val="100000"/>
              </a:lnSpc>
              <a:defRPr sz="9995"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تقسيم</a:t>
            </a:r>
            <a:endParaRPr/>
          </a:p>
        </p:txBody>
      </p:sp>
      <p:sp>
        <p:nvSpPr>
          <p:cNvPr id="6" name="Body Level One…">
            <a:extLst>
              <a:ext uri="{FF2B5EF4-FFF2-40B4-BE49-F238E27FC236}">
                <a16:creationId xmlns:a16="http://schemas.microsoft.com/office/drawing/2014/main" id="{0AE070F2-32B2-F535-9E50-3A1E4AF10003}"/>
              </a:ext>
            </a:extLst>
          </p:cNvPr>
          <p:cNvSpPr txBox="1">
            <a:spLocks noGrp="1"/>
          </p:cNvSpPr>
          <p:nvPr>
            <p:ph type="body" sz="half" idx="1" hasCustomPrompt="1"/>
          </p:nvPr>
        </p:nvSpPr>
        <p:spPr>
          <a:xfrm>
            <a:off x="932001" y="8956820"/>
            <a:ext cx="10438791" cy="914399"/>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5" name="Image" descr="Image">
            <a:extLst>
              <a:ext uri="{FF2B5EF4-FFF2-40B4-BE49-F238E27FC236}">
                <a16:creationId xmlns:a16="http://schemas.microsoft.com/office/drawing/2014/main" id="{79D1DF2F-7005-D908-16C2-1B825F58491E}"/>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941" y="12234393"/>
            <a:ext cx="24372242" cy="1481606"/>
          </a:xfrm>
          <a:prstGeom prst="rect">
            <a:avLst/>
          </a:prstGeom>
          <a:ln w="12700">
            <a:miter lim="400000"/>
          </a:ln>
        </p:spPr>
      </p:pic>
      <p:sp>
        <p:nvSpPr>
          <p:cNvPr id="10" name="Slide Number">
            <a:extLst>
              <a:ext uri="{FF2B5EF4-FFF2-40B4-BE49-F238E27FC236}">
                <a16:creationId xmlns:a16="http://schemas.microsoft.com/office/drawing/2014/main" id="{3EFF4CAA-626C-C989-D125-4539F7AC537C}"/>
              </a:ext>
            </a:extLst>
          </p:cNvPr>
          <p:cNvSpPr txBox="1">
            <a:spLocks/>
          </p:cNvSpPr>
          <p:nvPr userDrawn="1"/>
        </p:nvSpPr>
        <p:spPr>
          <a:xfrm>
            <a:off x="817856" y="329456"/>
            <a:ext cx="1342758"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8895269E-485F-4FEA-620E-304843696BB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2826565" y="538758"/>
            <a:ext cx="1090153" cy="302378"/>
          </a:xfrm>
          <a:prstGeom prst="rect">
            <a:avLst/>
          </a:prstGeom>
        </p:spPr>
      </p:pic>
      <p:sp>
        <p:nvSpPr>
          <p:cNvPr id="16" name="Diamond 15">
            <a:extLst>
              <a:ext uri="{FF2B5EF4-FFF2-40B4-BE49-F238E27FC236}">
                <a16:creationId xmlns:a16="http://schemas.microsoft.com/office/drawing/2014/main" id="{49B872D1-630C-0E43-2E4F-4B684EA9DFE6}"/>
              </a:ext>
            </a:extLst>
          </p:cNvPr>
          <p:cNvSpPr/>
          <p:nvPr userDrawn="1"/>
        </p:nvSpPr>
        <p:spPr>
          <a:xfrm rot="10800000">
            <a:off x="13077298" y="2618324"/>
            <a:ext cx="798158" cy="789158"/>
          </a:xfrm>
          <a:prstGeom prst="diamond">
            <a:avLst/>
          </a:prstGeom>
          <a:solidFill>
            <a:srgbClr val="BDE6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7" name="Diamond 16">
            <a:extLst>
              <a:ext uri="{FF2B5EF4-FFF2-40B4-BE49-F238E27FC236}">
                <a16:creationId xmlns:a16="http://schemas.microsoft.com/office/drawing/2014/main" id="{30741B84-60EC-BB0D-5D4E-35E27582CCC7}"/>
              </a:ext>
            </a:extLst>
          </p:cNvPr>
          <p:cNvSpPr/>
          <p:nvPr userDrawn="1"/>
        </p:nvSpPr>
        <p:spPr>
          <a:xfrm rot="10800000">
            <a:off x="13077298" y="1829166"/>
            <a:ext cx="798158" cy="789158"/>
          </a:xfrm>
          <a:prstGeom prst="diamond">
            <a:avLst/>
          </a:prstGeom>
          <a:solidFill>
            <a:srgbClr val="A6D5E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9" name="Diamond 18">
            <a:extLst>
              <a:ext uri="{FF2B5EF4-FFF2-40B4-BE49-F238E27FC236}">
                <a16:creationId xmlns:a16="http://schemas.microsoft.com/office/drawing/2014/main" id="{F9A9B5E7-6133-240C-3902-EDCFD5FA196D}"/>
              </a:ext>
            </a:extLst>
          </p:cNvPr>
          <p:cNvSpPr/>
          <p:nvPr userDrawn="1"/>
        </p:nvSpPr>
        <p:spPr>
          <a:xfrm rot="10800000">
            <a:off x="13077298" y="1040006"/>
            <a:ext cx="798158" cy="789158"/>
          </a:xfrm>
          <a:prstGeom prst="diamond">
            <a:avLst/>
          </a:prstGeom>
          <a:solidFill>
            <a:srgbClr val="94BCC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391824232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8CB51ED-8FA4-0802-9E9D-D05EA3EDE314}"/>
              </a:ext>
            </a:extLst>
          </p:cNvPr>
          <p:cNvGraphicFramePr>
            <a:graphicFrameLocks noChangeAspect="1"/>
          </p:cNvGraphicFramePr>
          <p:nvPr userDrawn="1">
            <p:custDataLst>
              <p:tags r:id="rId1"/>
            </p:custDataLst>
            <p:extLst>
              <p:ext uri="{D42A27DB-BD31-4B8C-83A1-F6EECF244321}">
                <p14:modId xmlns:p14="http://schemas.microsoft.com/office/powerpoint/2010/main" val="177235249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think-cell data - do not delete" hidden="1">
                        <a:extLst>
                          <a:ext uri="{FF2B5EF4-FFF2-40B4-BE49-F238E27FC236}">
                            <a16:creationId xmlns:a16="http://schemas.microsoft.com/office/drawing/2014/main" id="{68CB51ED-8FA4-0802-9E9D-D05EA3EDE31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D6CA609-2E26-90AB-FF7A-C1C0F1C34C48}"/>
              </a:ext>
            </a:extLst>
          </p:cNvPr>
          <p:cNvSpPr/>
          <p:nvPr userDrawn="1"/>
        </p:nvSpPr>
        <p:spPr>
          <a:xfrm>
            <a:off x="22756701" y="752160"/>
            <a:ext cx="164838" cy="1231108"/>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3598" kern="1200">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7" name="Rectangle 6">
            <a:extLst>
              <a:ext uri="{FF2B5EF4-FFF2-40B4-BE49-F238E27FC236}">
                <a16:creationId xmlns:a16="http://schemas.microsoft.com/office/drawing/2014/main" id="{4DDD1096-32E6-977F-AD4B-47CC325CB022}"/>
              </a:ext>
            </a:extLst>
          </p:cNvPr>
          <p:cNvSpPr/>
          <p:nvPr userDrawn="1"/>
        </p:nvSpPr>
        <p:spPr>
          <a:xfrm rot="5400000">
            <a:off x="-831840" y="831840"/>
            <a:ext cx="1828690"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8" name="Rectangle 7">
            <a:extLst>
              <a:ext uri="{FF2B5EF4-FFF2-40B4-BE49-F238E27FC236}">
                <a16:creationId xmlns:a16="http://schemas.microsoft.com/office/drawing/2014/main" id="{1EBE074D-F433-8435-183A-AD74AF6D8414}"/>
              </a:ext>
            </a:extLst>
          </p:cNvPr>
          <p:cNvSpPr/>
          <p:nvPr userDrawn="1"/>
        </p:nvSpPr>
        <p:spPr>
          <a:xfrm rot="5400000">
            <a:off x="-831840" y="2534816"/>
            <a:ext cx="1828690"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9" name="Picture 8" descr="A roof of a building with a roof overhang&#10;&#10;Description automatically generated">
            <a:extLst>
              <a:ext uri="{FF2B5EF4-FFF2-40B4-BE49-F238E27FC236}">
                <a16:creationId xmlns:a16="http://schemas.microsoft.com/office/drawing/2014/main" id="{BEF9ADED-886B-8DFE-9926-57F5098EBC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3152735" y="0"/>
            <a:ext cx="1218565" cy="6899280"/>
          </a:xfrm>
          <a:prstGeom prst="rect">
            <a:avLst/>
          </a:prstGeom>
        </p:spPr>
      </p:pic>
      <p:sp>
        <p:nvSpPr>
          <p:cNvPr id="11" name="Rectangle 10">
            <a:extLst>
              <a:ext uri="{FF2B5EF4-FFF2-40B4-BE49-F238E27FC236}">
                <a16:creationId xmlns:a16="http://schemas.microsoft.com/office/drawing/2014/main" id="{EEB512BA-72A7-EF9F-4113-41AAFD285F27}"/>
              </a:ext>
            </a:extLst>
          </p:cNvPr>
          <p:cNvSpPr/>
          <p:nvPr userDrawn="1"/>
        </p:nvSpPr>
        <p:spPr>
          <a:xfrm>
            <a:off x="23152739" y="6899280"/>
            <a:ext cx="1218561" cy="681672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47" tIns="101547" rIns="101547" bIns="101547" numCol="1" spcCol="38100" rtlCol="0" anchor="ctr">
            <a:noAutofit/>
          </a:bodyPr>
          <a:lstStyle/>
          <a:p>
            <a:pPr defTabSz="1650175">
              <a:defRPr/>
            </a:pPr>
            <a:endParaRPr lang="en-SA" sz="6397" kern="1200">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8EE42965-C8F6-5A78-AA0B-F598A86E1A94}"/>
              </a:ext>
            </a:extLst>
          </p:cNvPr>
          <p:cNvSpPr txBox="1">
            <a:spLocks/>
          </p:cNvSpPr>
          <p:nvPr userDrawn="1"/>
        </p:nvSpPr>
        <p:spPr>
          <a:xfrm flipH="1">
            <a:off x="23288004" y="12798683"/>
            <a:ext cx="930847" cy="521798"/>
          </a:xfrm>
          <a:prstGeom prst="rect">
            <a:avLst/>
          </a:prstGeom>
        </p:spPr>
        <p:txBody>
          <a:bodyPr vert="horz" lIns="182785" tIns="91392" rIns="182785" bIns="9139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7886">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7886">
                <a:lnSpc>
                  <a:spcPct val="150000"/>
                </a:lnSpc>
                <a:spcBef>
                  <a:spcPts val="1199"/>
                </a:spcBef>
                <a:defRPr/>
              </a:pPr>
              <a:t>‹#›</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52" name="Picture 51" descr="A white logo with black background&#10;&#10;Description automatically generated">
            <a:extLst>
              <a:ext uri="{FF2B5EF4-FFF2-40B4-BE49-F238E27FC236}">
                <a16:creationId xmlns:a16="http://schemas.microsoft.com/office/drawing/2014/main" id="{467BB959-0427-0040-CE00-82407858698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3299874" y="191124"/>
            <a:ext cx="980309" cy="1138912"/>
          </a:xfrm>
          <a:prstGeom prst="rect">
            <a:avLst/>
          </a:prstGeom>
        </p:spPr>
      </p:pic>
      <p:sp>
        <p:nvSpPr>
          <p:cNvPr id="3" name="Text Placeholder 2">
            <a:extLst>
              <a:ext uri="{FF2B5EF4-FFF2-40B4-BE49-F238E27FC236}">
                <a16:creationId xmlns:a16="http://schemas.microsoft.com/office/drawing/2014/main" id="{BA0FD81B-BD59-9A87-4209-F5858056C313}"/>
              </a:ext>
            </a:extLst>
          </p:cNvPr>
          <p:cNvSpPr>
            <a:spLocks noGrp="1"/>
          </p:cNvSpPr>
          <p:nvPr>
            <p:ph type="body" sz="quarter" idx="10"/>
          </p:nvPr>
        </p:nvSpPr>
        <p:spPr>
          <a:xfrm>
            <a:off x="396209" y="752558"/>
            <a:ext cx="22268445" cy="1230312"/>
          </a:xfrm>
        </p:spPr>
        <p:txBody>
          <a:bodyPr anchor="ctr"/>
          <a:lstStyle>
            <a:lvl1pPr marL="0" indent="0" algn="r" rtl="1">
              <a:buNone/>
              <a:defRPr>
                <a:solidFill>
                  <a:srgbClr val="BC9A69"/>
                </a:solidFill>
                <a:latin typeface="Avenir Next Arabic Demi" panose="020B0703020202020204" pitchFamily="34" charset="-78"/>
                <a:cs typeface="Avenir Next Arabic Demi" panose="020B0703020202020204" pitchFamily="34" charset="-78"/>
              </a:defRPr>
            </a:lvl1pPr>
            <a:lvl2pPr marL="609295" indent="0" algn="r" rtl="1">
              <a:buNone/>
              <a:defRPr/>
            </a:lvl2pPr>
            <a:lvl3pPr marL="1218591" indent="0" algn="r" rtl="1">
              <a:buNone/>
              <a:defRPr/>
            </a:lvl3pPr>
            <a:lvl4pPr marL="1827886" indent="0" algn="r" rtl="1">
              <a:buNone/>
              <a:defRPr/>
            </a:lvl4pPr>
            <a:lvl5pPr marL="2437181" indent="0" algn="r" rtl="1">
              <a:buNone/>
              <a:defRPr/>
            </a:lvl5pPr>
          </a:lstStyle>
          <a:p>
            <a:pPr lvl="0"/>
            <a:r>
              <a:rPr lang="en-US"/>
              <a:t>Click to edit Master text styles</a:t>
            </a:r>
          </a:p>
        </p:txBody>
      </p:sp>
    </p:spTree>
    <p:extLst>
      <p:ext uri="{BB962C8B-B14F-4D97-AF65-F5344CB8AC3E}">
        <p14:creationId xmlns:p14="http://schemas.microsoft.com/office/powerpoint/2010/main" val="6141318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Photo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C6A08FA-88DF-C0EF-2A71-AD23666D9DD4}"/>
              </a:ext>
            </a:extLst>
          </p:cNvPr>
          <p:cNvGraphicFramePr>
            <a:graphicFrameLocks noChangeAspect="1"/>
          </p:cNvGraphicFramePr>
          <p:nvPr userDrawn="1">
            <p:custDataLst>
              <p:tags r:id="rId1"/>
            </p:custDataLst>
            <p:extLst>
              <p:ext uri="{D42A27DB-BD31-4B8C-83A1-F6EECF244321}">
                <p14:modId xmlns:p14="http://schemas.microsoft.com/office/powerpoint/2010/main" val="69993631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CC6A08FA-88DF-C0EF-2A71-AD23666D9DD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15" name="Picture 14" descr="A highway with a bridge over it&#10;&#10;Description automatically generated with medium confidence">
            <a:extLst>
              <a:ext uri="{FF2B5EF4-FFF2-40B4-BE49-F238E27FC236}">
                <a16:creationId xmlns:a16="http://schemas.microsoft.com/office/drawing/2014/main" id="{CD07F1DE-4C30-FD79-A974-191CC21C9B4F}"/>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7000" contrast="9000"/>
                    </a14:imgEffect>
                  </a14:imgLayer>
                </a14:imgProps>
              </a:ext>
              <a:ext uri="{28A0092B-C50C-407E-A947-70E740481C1C}">
                <a14:useLocalDpi xmlns:a14="http://schemas.microsoft.com/office/drawing/2010/main"/>
              </a:ext>
            </a:extLst>
          </a:blip>
          <a:srcRect/>
          <a:stretch/>
        </p:blipFill>
        <p:spPr>
          <a:xfrm>
            <a:off x="-942" y="1"/>
            <a:ext cx="24372242" cy="6275361"/>
          </a:xfrm>
          <a:prstGeom prst="rect">
            <a:avLst/>
          </a:prstGeom>
        </p:spPr>
      </p:pic>
      <p:sp>
        <p:nvSpPr>
          <p:cNvPr id="6" name="Rectangle 5">
            <a:extLst>
              <a:ext uri="{FF2B5EF4-FFF2-40B4-BE49-F238E27FC236}">
                <a16:creationId xmlns:a16="http://schemas.microsoft.com/office/drawing/2014/main" id="{03494871-3346-46AE-DD1B-CC2274D4E78F}"/>
              </a:ext>
            </a:extLst>
          </p:cNvPr>
          <p:cNvSpPr/>
          <p:nvPr userDrawn="1"/>
        </p:nvSpPr>
        <p:spPr>
          <a:xfrm>
            <a:off x="2" y="9453781"/>
            <a:ext cx="24371300"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7" name="Image" descr="Image">
            <a:extLst>
              <a:ext uri="{FF2B5EF4-FFF2-40B4-BE49-F238E27FC236}">
                <a16:creationId xmlns:a16="http://schemas.microsoft.com/office/drawing/2014/main" id="{BDBF76C4-FC88-8070-B8DD-0E362D5A41DE}"/>
              </a:ext>
            </a:extLst>
          </p:cNvPr>
          <p:cNvPicPr>
            <a:picLocks noChangeAspect="1"/>
          </p:cNvPicPr>
          <p:nvPr userDrawn="1"/>
        </p:nvPicPr>
        <p:blipFill rotWithShape="1">
          <a:blip r:embed="rId7" cstate="email">
            <a:alphaModFix amt="80000"/>
            <a:extLst>
              <a:ext uri="{28A0092B-C50C-407E-A947-70E740481C1C}">
                <a14:useLocalDpi xmlns:a14="http://schemas.microsoft.com/office/drawing/2010/main"/>
              </a:ext>
            </a:extLst>
          </a:blip>
          <a:srcRect/>
          <a:stretch/>
        </p:blipFill>
        <p:spPr>
          <a:xfrm>
            <a:off x="-942" y="4817097"/>
            <a:ext cx="24372242" cy="2916528"/>
          </a:xfrm>
          <a:prstGeom prst="rect">
            <a:avLst/>
          </a:prstGeom>
          <a:ln w="12700">
            <a:miter lim="400000"/>
          </a:ln>
        </p:spPr>
      </p:pic>
      <p:sp>
        <p:nvSpPr>
          <p:cNvPr id="8" name="Presentation Title">
            <a:extLst>
              <a:ext uri="{FF2B5EF4-FFF2-40B4-BE49-F238E27FC236}">
                <a16:creationId xmlns:a16="http://schemas.microsoft.com/office/drawing/2014/main" id="{5C760410-325D-326E-3D03-855023356B5B}"/>
              </a:ext>
            </a:extLst>
          </p:cNvPr>
          <p:cNvSpPr txBox="1">
            <a:spLocks noGrp="1"/>
          </p:cNvSpPr>
          <p:nvPr>
            <p:ph type="title" hasCustomPrompt="1"/>
          </p:nvPr>
        </p:nvSpPr>
        <p:spPr>
          <a:xfrm>
            <a:off x="933519" y="7349378"/>
            <a:ext cx="12423830" cy="2309268"/>
          </a:xfrm>
          <a:prstGeom prst="rect">
            <a:avLst/>
          </a:prstGeom>
        </p:spPr>
        <p:txBody>
          <a:bodyPr anchor="b"/>
          <a:lstStyle>
            <a:lvl1pPr algn="r">
              <a:defRPr sz="11594"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رئيس</a:t>
            </a:r>
            <a:endParaRPr/>
          </a:p>
        </p:txBody>
      </p:sp>
      <p:sp>
        <p:nvSpPr>
          <p:cNvPr id="11" name="Body Level One…">
            <a:extLst>
              <a:ext uri="{FF2B5EF4-FFF2-40B4-BE49-F238E27FC236}">
                <a16:creationId xmlns:a16="http://schemas.microsoft.com/office/drawing/2014/main" id="{8C3B0FE5-F846-C411-0D5A-B7EAD0513910}"/>
              </a:ext>
            </a:extLst>
          </p:cNvPr>
          <p:cNvSpPr txBox="1">
            <a:spLocks noGrp="1"/>
          </p:cNvSpPr>
          <p:nvPr>
            <p:ph type="body" sz="half" idx="1" hasCustomPrompt="1"/>
          </p:nvPr>
        </p:nvSpPr>
        <p:spPr>
          <a:xfrm>
            <a:off x="928364" y="9658644"/>
            <a:ext cx="12423830" cy="2309268"/>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2" name="Picture 11" descr="A black and white logo&#10;&#10;Description automatically generated">
            <a:extLst>
              <a:ext uri="{FF2B5EF4-FFF2-40B4-BE49-F238E27FC236}">
                <a16:creationId xmlns:a16="http://schemas.microsoft.com/office/drawing/2014/main" id="{42288DBC-7872-C22A-9375-5A75DD8B360A}"/>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2877885" y="497970"/>
            <a:ext cx="1089698" cy="302752"/>
          </a:xfrm>
          <a:prstGeom prst="rect">
            <a:avLst/>
          </a:prstGeom>
        </p:spPr>
      </p:pic>
      <p:sp>
        <p:nvSpPr>
          <p:cNvPr id="14" name="Slide Number">
            <a:extLst>
              <a:ext uri="{FF2B5EF4-FFF2-40B4-BE49-F238E27FC236}">
                <a16:creationId xmlns:a16="http://schemas.microsoft.com/office/drawing/2014/main" id="{B0DC12C7-DD08-BF4E-360D-A87A857B2583}"/>
              </a:ext>
            </a:extLst>
          </p:cNvPr>
          <p:cNvSpPr txBox="1">
            <a:spLocks/>
          </p:cNvSpPr>
          <p:nvPr userDrawn="1"/>
        </p:nvSpPr>
        <p:spPr>
          <a:xfrm>
            <a:off x="817856" y="362700"/>
            <a:ext cx="536832"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SA" sz="2399" b="0" i="0" smtClean="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0" name="Picture 9" descr="A black and gold logo&#10;&#10;Description automatically generated">
            <a:extLst>
              <a:ext uri="{FF2B5EF4-FFF2-40B4-BE49-F238E27FC236}">
                <a16:creationId xmlns:a16="http://schemas.microsoft.com/office/drawing/2014/main" id="{7C6F9AA0-BFA2-976C-D30A-3F0B5D820020}"/>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7164318" y="7973743"/>
            <a:ext cx="3243480" cy="3773454"/>
          </a:xfrm>
          <a:prstGeom prst="rect">
            <a:avLst/>
          </a:prstGeom>
        </p:spPr>
      </p:pic>
      <p:sp>
        <p:nvSpPr>
          <p:cNvPr id="16" name="Rectangle 15">
            <a:extLst>
              <a:ext uri="{FF2B5EF4-FFF2-40B4-BE49-F238E27FC236}">
                <a16:creationId xmlns:a16="http://schemas.microsoft.com/office/drawing/2014/main" id="{3D448539-68A9-C899-8994-BAF263C37F37}"/>
              </a:ext>
            </a:extLst>
          </p:cNvPr>
          <p:cNvSpPr/>
          <p:nvPr userDrawn="1"/>
        </p:nvSpPr>
        <p:spPr>
          <a:xfrm>
            <a:off x="0" y="6154036"/>
            <a:ext cx="24372242" cy="506659"/>
          </a:xfrm>
          <a:prstGeom prst="rect">
            <a:avLst/>
          </a:prstGeom>
          <a:solidFill>
            <a:srgbClr val="B898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4">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3984186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mp; Photo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C6A08FA-88DF-C0EF-2A71-AD23666D9DD4}"/>
              </a:ext>
            </a:extLst>
          </p:cNvPr>
          <p:cNvGraphicFramePr>
            <a:graphicFrameLocks noChangeAspect="1"/>
          </p:cNvGraphicFramePr>
          <p:nvPr userDrawn="1">
            <p:custDataLst>
              <p:tags r:id="rId1"/>
            </p:custDataLst>
            <p:extLst>
              <p:ext uri="{D42A27DB-BD31-4B8C-83A1-F6EECF244321}">
                <p14:modId xmlns:p14="http://schemas.microsoft.com/office/powerpoint/2010/main" val="69993631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CC6A08FA-88DF-C0EF-2A71-AD23666D9DD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15" name="Picture 14" descr="A highway with a bridge over it&#10;&#10;Description automatically generated with medium confidence">
            <a:extLst>
              <a:ext uri="{FF2B5EF4-FFF2-40B4-BE49-F238E27FC236}">
                <a16:creationId xmlns:a16="http://schemas.microsoft.com/office/drawing/2014/main" id="{CD07F1DE-4C30-FD79-A974-191CC21C9B4F}"/>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7000" contrast="9000"/>
                    </a14:imgEffect>
                  </a14:imgLayer>
                </a14:imgProps>
              </a:ext>
              <a:ext uri="{28A0092B-C50C-407E-A947-70E740481C1C}">
                <a14:useLocalDpi xmlns:a14="http://schemas.microsoft.com/office/drawing/2010/main"/>
              </a:ext>
            </a:extLst>
          </a:blip>
          <a:srcRect/>
          <a:stretch/>
        </p:blipFill>
        <p:spPr>
          <a:xfrm>
            <a:off x="-942" y="1"/>
            <a:ext cx="24372242" cy="6275361"/>
          </a:xfrm>
          <a:prstGeom prst="rect">
            <a:avLst/>
          </a:prstGeom>
        </p:spPr>
      </p:pic>
      <p:sp>
        <p:nvSpPr>
          <p:cNvPr id="6" name="Rectangle 5">
            <a:extLst>
              <a:ext uri="{FF2B5EF4-FFF2-40B4-BE49-F238E27FC236}">
                <a16:creationId xmlns:a16="http://schemas.microsoft.com/office/drawing/2014/main" id="{03494871-3346-46AE-DD1B-CC2274D4E78F}"/>
              </a:ext>
            </a:extLst>
          </p:cNvPr>
          <p:cNvSpPr/>
          <p:nvPr userDrawn="1"/>
        </p:nvSpPr>
        <p:spPr>
          <a:xfrm>
            <a:off x="2" y="9453781"/>
            <a:ext cx="24371300"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7" name="Image" descr="Image">
            <a:extLst>
              <a:ext uri="{FF2B5EF4-FFF2-40B4-BE49-F238E27FC236}">
                <a16:creationId xmlns:a16="http://schemas.microsoft.com/office/drawing/2014/main" id="{BDBF76C4-FC88-8070-B8DD-0E362D5A41DE}"/>
              </a:ext>
            </a:extLst>
          </p:cNvPr>
          <p:cNvPicPr>
            <a:picLocks noChangeAspect="1"/>
          </p:cNvPicPr>
          <p:nvPr userDrawn="1"/>
        </p:nvPicPr>
        <p:blipFill rotWithShape="1">
          <a:blip r:embed="rId7" cstate="email">
            <a:alphaModFix amt="80000"/>
            <a:extLst>
              <a:ext uri="{28A0092B-C50C-407E-A947-70E740481C1C}">
                <a14:useLocalDpi xmlns:a14="http://schemas.microsoft.com/office/drawing/2010/main"/>
              </a:ext>
            </a:extLst>
          </a:blip>
          <a:srcRect/>
          <a:stretch/>
        </p:blipFill>
        <p:spPr>
          <a:xfrm>
            <a:off x="-942" y="4817097"/>
            <a:ext cx="24372242" cy="2916528"/>
          </a:xfrm>
          <a:prstGeom prst="rect">
            <a:avLst/>
          </a:prstGeom>
          <a:ln w="12700">
            <a:miter lim="400000"/>
          </a:ln>
        </p:spPr>
      </p:pic>
      <p:sp>
        <p:nvSpPr>
          <p:cNvPr id="8" name="Presentation Title">
            <a:extLst>
              <a:ext uri="{FF2B5EF4-FFF2-40B4-BE49-F238E27FC236}">
                <a16:creationId xmlns:a16="http://schemas.microsoft.com/office/drawing/2014/main" id="{5C760410-325D-326E-3D03-855023356B5B}"/>
              </a:ext>
            </a:extLst>
          </p:cNvPr>
          <p:cNvSpPr txBox="1">
            <a:spLocks noGrp="1"/>
          </p:cNvSpPr>
          <p:nvPr>
            <p:ph type="title" hasCustomPrompt="1"/>
          </p:nvPr>
        </p:nvSpPr>
        <p:spPr>
          <a:xfrm>
            <a:off x="933519" y="7349378"/>
            <a:ext cx="12423830" cy="2309268"/>
          </a:xfrm>
          <a:prstGeom prst="rect">
            <a:avLst/>
          </a:prstGeom>
        </p:spPr>
        <p:txBody>
          <a:bodyPr anchor="b"/>
          <a:lstStyle>
            <a:lvl1pPr algn="r">
              <a:defRPr sz="11594"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رئيس</a:t>
            </a:r>
            <a:endParaRPr/>
          </a:p>
        </p:txBody>
      </p:sp>
      <p:sp>
        <p:nvSpPr>
          <p:cNvPr id="11" name="Body Level One…">
            <a:extLst>
              <a:ext uri="{FF2B5EF4-FFF2-40B4-BE49-F238E27FC236}">
                <a16:creationId xmlns:a16="http://schemas.microsoft.com/office/drawing/2014/main" id="{8C3B0FE5-F846-C411-0D5A-B7EAD0513910}"/>
              </a:ext>
            </a:extLst>
          </p:cNvPr>
          <p:cNvSpPr txBox="1">
            <a:spLocks noGrp="1"/>
          </p:cNvSpPr>
          <p:nvPr>
            <p:ph type="body" sz="half" idx="1" hasCustomPrompt="1"/>
          </p:nvPr>
        </p:nvSpPr>
        <p:spPr>
          <a:xfrm>
            <a:off x="928364" y="9658644"/>
            <a:ext cx="12423830" cy="2309268"/>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2" name="Picture 11" descr="A black and white logo&#10;&#10;Description automatically generated">
            <a:extLst>
              <a:ext uri="{FF2B5EF4-FFF2-40B4-BE49-F238E27FC236}">
                <a16:creationId xmlns:a16="http://schemas.microsoft.com/office/drawing/2014/main" id="{42288DBC-7872-C22A-9375-5A75DD8B360A}"/>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2877885" y="497970"/>
            <a:ext cx="1089698" cy="302752"/>
          </a:xfrm>
          <a:prstGeom prst="rect">
            <a:avLst/>
          </a:prstGeom>
        </p:spPr>
      </p:pic>
      <p:sp>
        <p:nvSpPr>
          <p:cNvPr id="14" name="Slide Number">
            <a:extLst>
              <a:ext uri="{FF2B5EF4-FFF2-40B4-BE49-F238E27FC236}">
                <a16:creationId xmlns:a16="http://schemas.microsoft.com/office/drawing/2014/main" id="{B0DC12C7-DD08-BF4E-360D-A87A857B2583}"/>
              </a:ext>
            </a:extLst>
          </p:cNvPr>
          <p:cNvSpPr txBox="1">
            <a:spLocks/>
          </p:cNvSpPr>
          <p:nvPr userDrawn="1"/>
        </p:nvSpPr>
        <p:spPr>
          <a:xfrm>
            <a:off x="817856" y="362700"/>
            <a:ext cx="536832"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SA" sz="2399" b="0" i="0" smtClean="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0" name="Picture 9" descr="A black and gold logo&#10;&#10;Description automatically generated">
            <a:extLst>
              <a:ext uri="{FF2B5EF4-FFF2-40B4-BE49-F238E27FC236}">
                <a16:creationId xmlns:a16="http://schemas.microsoft.com/office/drawing/2014/main" id="{7C6F9AA0-BFA2-976C-D30A-3F0B5D820020}"/>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7164318" y="7973743"/>
            <a:ext cx="3243480" cy="3773454"/>
          </a:xfrm>
          <a:prstGeom prst="rect">
            <a:avLst/>
          </a:prstGeom>
        </p:spPr>
      </p:pic>
      <p:sp>
        <p:nvSpPr>
          <p:cNvPr id="16" name="Rectangle 15">
            <a:extLst>
              <a:ext uri="{FF2B5EF4-FFF2-40B4-BE49-F238E27FC236}">
                <a16:creationId xmlns:a16="http://schemas.microsoft.com/office/drawing/2014/main" id="{3D448539-68A9-C899-8994-BAF263C37F37}"/>
              </a:ext>
            </a:extLst>
          </p:cNvPr>
          <p:cNvSpPr/>
          <p:nvPr userDrawn="1"/>
        </p:nvSpPr>
        <p:spPr>
          <a:xfrm>
            <a:off x="0" y="6154036"/>
            <a:ext cx="24372242" cy="506659"/>
          </a:xfrm>
          <a:prstGeom prst="rect">
            <a:avLst/>
          </a:prstGeom>
          <a:solidFill>
            <a:srgbClr val="B898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4">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128239414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mp; Photo">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16A4300-670A-1436-33D9-25C64F167A80}"/>
              </a:ext>
            </a:extLst>
          </p:cNvPr>
          <p:cNvGraphicFramePr>
            <a:graphicFrameLocks noChangeAspect="1"/>
          </p:cNvGraphicFramePr>
          <p:nvPr userDrawn="1">
            <p:custDataLst>
              <p:tags r:id="rId1"/>
            </p:custDataLst>
            <p:extLst>
              <p:ext uri="{D42A27DB-BD31-4B8C-83A1-F6EECF244321}">
                <p14:modId xmlns:p14="http://schemas.microsoft.com/office/powerpoint/2010/main" val="2136959988"/>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816A4300-670A-1436-33D9-25C64F167A80}"/>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11" name="Picture 10" descr="A road between buildings&#10;&#10;Description automatically generated with medium confidence">
            <a:extLst>
              <a:ext uri="{FF2B5EF4-FFF2-40B4-BE49-F238E27FC236}">
                <a16:creationId xmlns:a16="http://schemas.microsoft.com/office/drawing/2014/main" id="{7B8E830F-1F41-EBB7-89DB-82D011D13A88}"/>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26000" contrast="8000"/>
                    </a14:imgEffect>
                  </a14:imgLayer>
                </a14:imgProps>
              </a:ext>
              <a:ext uri="{28A0092B-C50C-407E-A947-70E740481C1C}">
                <a14:useLocalDpi xmlns:a14="http://schemas.microsoft.com/office/drawing/2010/main"/>
              </a:ext>
            </a:extLst>
          </a:blip>
          <a:srcRect/>
          <a:stretch/>
        </p:blipFill>
        <p:spPr>
          <a:xfrm>
            <a:off x="-1" y="1"/>
            <a:ext cx="24371300" cy="3768143"/>
          </a:xfrm>
          <a:prstGeom prst="rect">
            <a:avLst/>
          </a:prstGeom>
        </p:spPr>
      </p:pic>
      <p:pic>
        <p:nvPicPr>
          <p:cNvPr id="21" name="Picture 20" descr="A black and white logo&#10;&#10;Description automatically generated">
            <a:extLst>
              <a:ext uri="{FF2B5EF4-FFF2-40B4-BE49-F238E27FC236}">
                <a16:creationId xmlns:a16="http://schemas.microsoft.com/office/drawing/2014/main" id="{2B2BDCE1-6B7A-451A-FAAB-8F59CCE2108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0770993" y="249730"/>
            <a:ext cx="3042347" cy="843862"/>
          </a:xfrm>
          <a:prstGeom prst="rect">
            <a:avLst/>
          </a:prstGeom>
        </p:spPr>
      </p:pic>
      <p:sp>
        <p:nvSpPr>
          <p:cNvPr id="3" name="Rectangle 2">
            <a:extLst>
              <a:ext uri="{FF2B5EF4-FFF2-40B4-BE49-F238E27FC236}">
                <a16:creationId xmlns:a16="http://schemas.microsoft.com/office/drawing/2014/main" id="{A54E0B9A-2F86-9A68-33B5-782950DD2A17}"/>
              </a:ext>
            </a:extLst>
          </p:cNvPr>
          <p:cNvSpPr/>
          <p:nvPr userDrawn="1"/>
        </p:nvSpPr>
        <p:spPr>
          <a:xfrm>
            <a:off x="2132489" y="1"/>
            <a:ext cx="3890035" cy="595035"/>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r>
              <a:rPr kumimoji="0" lang="ar-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rPr>
              <a:t>سري وغير قال للتداول</a:t>
            </a:r>
            <a:endParaRPr kumimoji="0" lang="en-US"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Slide Number Placeholder 5">
            <a:extLst>
              <a:ext uri="{FF2B5EF4-FFF2-40B4-BE49-F238E27FC236}">
                <a16:creationId xmlns:a16="http://schemas.microsoft.com/office/drawing/2014/main" id="{DB658AF8-BF17-4543-000C-6D174E1E0BD9}"/>
              </a:ext>
            </a:extLst>
          </p:cNvPr>
          <p:cNvSpPr txBox="1">
            <a:spLocks/>
          </p:cNvSpPr>
          <p:nvPr userDrawn="1"/>
        </p:nvSpPr>
        <p:spPr>
          <a:xfrm>
            <a:off x="291678" y="12810935"/>
            <a:ext cx="996568" cy="550167"/>
          </a:xfrm>
          <a:prstGeom prst="rect">
            <a:avLst/>
          </a:prstGeom>
        </p:spPr>
        <p:txBody>
          <a:bodyPr vert="horz" lIns="91392" tIns="45696" rIns="91392" bIns="45696"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Avenir Arabic Medium" panose="020B0603020203020204" pitchFamily="34" charset="-78"/>
                <a:ea typeface="Avenir Arabic Medium" panose="020B0603020203020204" pitchFamily="34" charset="-78"/>
                <a:cs typeface="Avenir Arabic Medium" panose="020B0603020203020204" pitchFamily="34" charset="-78"/>
                <a:sym typeface="Avenir Arabic Medium" panose="020B0603020203020204" pitchFamily="34" charset="-78"/>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91BEAFF0-E2C5-3149-AAFC-7F0A094E4949}" type="slidenum">
              <a:rPr lang="en-SA" sz="1999" smtClean="0">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1999">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401167410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8CB51ED-8FA4-0802-9E9D-D05EA3EDE314}"/>
              </a:ext>
            </a:extLst>
          </p:cNvPr>
          <p:cNvGraphicFramePr>
            <a:graphicFrameLocks noChangeAspect="1"/>
          </p:cNvGraphicFramePr>
          <p:nvPr userDrawn="1">
            <p:custDataLst>
              <p:tags r:id="rId1"/>
            </p:custDataLst>
            <p:extLst>
              <p:ext uri="{D42A27DB-BD31-4B8C-83A1-F6EECF244321}">
                <p14:modId xmlns:p14="http://schemas.microsoft.com/office/powerpoint/2010/main" val="177235249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think-cell data - do not delete" hidden="1">
                        <a:extLst>
                          <a:ext uri="{FF2B5EF4-FFF2-40B4-BE49-F238E27FC236}">
                            <a16:creationId xmlns:a16="http://schemas.microsoft.com/office/drawing/2014/main" id="{68CB51ED-8FA4-0802-9E9D-D05EA3EDE31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D6CA609-2E26-90AB-FF7A-C1C0F1C34C48}"/>
              </a:ext>
            </a:extLst>
          </p:cNvPr>
          <p:cNvSpPr/>
          <p:nvPr userDrawn="1"/>
        </p:nvSpPr>
        <p:spPr>
          <a:xfrm>
            <a:off x="22756701" y="752160"/>
            <a:ext cx="164838" cy="1231108"/>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3598" kern="1200">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7" name="Rectangle 6">
            <a:extLst>
              <a:ext uri="{FF2B5EF4-FFF2-40B4-BE49-F238E27FC236}">
                <a16:creationId xmlns:a16="http://schemas.microsoft.com/office/drawing/2014/main" id="{4DDD1096-32E6-977F-AD4B-47CC325CB022}"/>
              </a:ext>
            </a:extLst>
          </p:cNvPr>
          <p:cNvSpPr/>
          <p:nvPr userDrawn="1"/>
        </p:nvSpPr>
        <p:spPr>
          <a:xfrm rot="5400000">
            <a:off x="-831840" y="831840"/>
            <a:ext cx="1828690"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8" name="Rectangle 7">
            <a:extLst>
              <a:ext uri="{FF2B5EF4-FFF2-40B4-BE49-F238E27FC236}">
                <a16:creationId xmlns:a16="http://schemas.microsoft.com/office/drawing/2014/main" id="{1EBE074D-F433-8435-183A-AD74AF6D8414}"/>
              </a:ext>
            </a:extLst>
          </p:cNvPr>
          <p:cNvSpPr/>
          <p:nvPr userDrawn="1"/>
        </p:nvSpPr>
        <p:spPr>
          <a:xfrm rot="5400000">
            <a:off x="-831840" y="2534816"/>
            <a:ext cx="1828690"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9" name="Picture 8" descr="A roof of a building with a roof overhang&#10;&#10;Description automatically generated">
            <a:extLst>
              <a:ext uri="{FF2B5EF4-FFF2-40B4-BE49-F238E27FC236}">
                <a16:creationId xmlns:a16="http://schemas.microsoft.com/office/drawing/2014/main" id="{BEF9ADED-886B-8DFE-9926-57F5098EBC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3152735" y="0"/>
            <a:ext cx="1218565" cy="6899280"/>
          </a:xfrm>
          <a:prstGeom prst="rect">
            <a:avLst/>
          </a:prstGeom>
        </p:spPr>
      </p:pic>
      <p:sp>
        <p:nvSpPr>
          <p:cNvPr id="11" name="Rectangle 10">
            <a:extLst>
              <a:ext uri="{FF2B5EF4-FFF2-40B4-BE49-F238E27FC236}">
                <a16:creationId xmlns:a16="http://schemas.microsoft.com/office/drawing/2014/main" id="{EEB512BA-72A7-EF9F-4113-41AAFD285F27}"/>
              </a:ext>
            </a:extLst>
          </p:cNvPr>
          <p:cNvSpPr/>
          <p:nvPr userDrawn="1"/>
        </p:nvSpPr>
        <p:spPr>
          <a:xfrm>
            <a:off x="23152739" y="6899280"/>
            <a:ext cx="1218561" cy="681672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47" tIns="101547" rIns="101547" bIns="101547" numCol="1" spcCol="38100" rtlCol="0" anchor="ctr">
            <a:noAutofit/>
          </a:bodyPr>
          <a:lstStyle/>
          <a:p>
            <a:pPr defTabSz="1650175">
              <a:defRPr/>
            </a:pPr>
            <a:endParaRPr lang="en-SA" sz="6397" kern="1200">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8EE42965-C8F6-5A78-AA0B-F598A86E1A94}"/>
              </a:ext>
            </a:extLst>
          </p:cNvPr>
          <p:cNvSpPr txBox="1">
            <a:spLocks/>
          </p:cNvSpPr>
          <p:nvPr userDrawn="1"/>
        </p:nvSpPr>
        <p:spPr>
          <a:xfrm flipH="1">
            <a:off x="23288004" y="12798683"/>
            <a:ext cx="930847" cy="521798"/>
          </a:xfrm>
          <a:prstGeom prst="rect">
            <a:avLst/>
          </a:prstGeom>
        </p:spPr>
        <p:txBody>
          <a:bodyPr vert="horz" lIns="182785" tIns="91392" rIns="182785" bIns="9139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7886">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7886">
                <a:lnSpc>
                  <a:spcPct val="150000"/>
                </a:lnSpc>
                <a:spcBef>
                  <a:spcPts val="1199"/>
                </a:spcBef>
                <a:defRPr/>
              </a:pPr>
              <a:t>‹#›</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52" name="Picture 51" descr="A white logo with black background&#10;&#10;Description automatically generated">
            <a:extLst>
              <a:ext uri="{FF2B5EF4-FFF2-40B4-BE49-F238E27FC236}">
                <a16:creationId xmlns:a16="http://schemas.microsoft.com/office/drawing/2014/main" id="{467BB959-0427-0040-CE00-82407858698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3299874" y="191124"/>
            <a:ext cx="980309" cy="1138912"/>
          </a:xfrm>
          <a:prstGeom prst="rect">
            <a:avLst/>
          </a:prstGeom>
        </p:spPr>
      </p:pic>
      <p:sp>
        <p:nvSpPr>
          <p:cNvPr id="3" name="Text Placeholder 2">
            <a:extLst>
              <a:ext uri="{FF2B5EF4-FFF2-40B4-BE49-F238E27FC236}">
                <a16:creationId xmlns:a16="http://schemas.microsoft.com/office/drawing/2014/main" id="{BA0FD81B-BD59-9A87-4209-F5858056C313}"/>
              </a:ext>
            </a:extLst>
          </p:cNvPr>
          <p:cNvSpPr>
            <a:spLocks noGrp="1"/>
          </p:cNvSpPr>
          <p:nvPr>
            <p:ph type="body" sz="quarter" idx="10"/>
          </p:nvPr>
        </p:nvSpPr>
        <p:spPr>
          <a:xfrm>
            <a:off x="396209" y="752558"/>
            <a:ext cx="22268445" cy="1230312"/>
          </a:xfrm>
        </p:spPr>
        <p:txBody>
          <a:bodyPr anchor="ctr"/>
          <a:lstStyle>
            <a:lvl1pPr marL="0" indent="0" algn="r" rtl="1">
              <a:buNone/>
              <a:defRPr>
                <a:solidFill>
                  <a:srgbClr val="BC9A69"/>
                </a:solidFill>
                <a:latin typeface="Avenir Next Arabic Demi" panose="020B0703020202020204" pitchFamily="34" charset="-78"/>
                <a:cs typeface="Avenir Next Arabic Demi" panose="020B0703020202020204" pitchFamily="34" charset="-78"/>
              </a:defRPr>
            </a:lvl1pPr>
            <a:lvl2pPr marL="609295" indent="0" algn="r" rtl="1">
              <a:buNone/>
              <a:defRPr/>
            </a:lvl2pPr>
            <a:lvl3pPr marL="1218591" indent="0" algn="r" rtl="1">
              <a:buNone/>
              <a:defRPr/>
            </a:lvl3pPr>
            <a:lvl4pPr marL="1827886" indent="0" algn="r" rtl="1">
              <a:buNone/>
              <a:defRPr/>
            </a:lvl4pPr>
            <a:lvl5pPr marL="2437181" indent="0" algn="r" rtl="1">
              <a:buNone/>
              <a:defRPr/>
            </a:lvl5pPr>
          </a:lstStyle>
          <a:p>
            <a:pPr lvl="0"/>
            <a:r>
              <a:rPr lang="en-US"/>
              <a:t>Click to edit Master text styles</a:t>
            </a:r>
          </a:p>
        </p:txBody>
      </p:sp>
    </p:spTree>
    <p:extLst>
      <p:ext uri="{BB962C8B-B14F-4D97-AF65-F5344CB8AC3E}">
        <p14:creationId xmlns:p14="http://schemas.microsoft.com/office/powerpoint/2010/main" val="227131391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Title &amp; Photo copy">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B74B2B-88E2-30C3-E384-898310C2EBC7}"/>
              </a:ext>
            </a:extLst>
          </p:cNvPr>
          <p:cNvGraphicFramePr>
            <a:graphicFrameLocks noChangeAspect="1"/>
          </p:cNvGraphicFramePr>
          <p:nvPr userDrawn="1">
            <p:custDataLst>
              <p:tags r:id="rId1"/>
            </p:custDataLst>
            <p:extLst>
              <p:ext uri="{D42A27DB-BD31-4B8C-83A1-F6EECF244321}">
                <p14:modId xmlns:p14="http://schemas.microsoft.com/office/powerpoint/2010/main" val="364003644"/>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think-cell data - do not delete" hidden="1">
                        <a:extLst>
                          <a:ext uri="{FF2B5EF4-FFF2-40B4-BE49-F238E27FC236}">
                            <a16:creationId xmlns:a16="http://schemas.microsoft.com/office/drawing/2014/main" id="{0DB74B2B-88E2-30C3-E384-898310C2EBC7}"/>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3" name="Presentation Title">
            <a:extLst>
              <a:ext uri="{FF2B5EF4-FFF2-40B4-BE49-F238E27FC236}">
                <a16:creationId xmlns:a16="http://schemas.microsoft.com/office/drawing/2014/main" id="{89820C96-8193-AC3F-3674-EE9E62BE7FAD}"/>
              </a:ext>
            </a:extLst>
          </p:cNvPr>
          <p:cNvSpPr txBox="1">
            <a:spLocks noGrp="1"/>
          </p:cNvSpPr>
          <p:nvPr>
            <p:ph type="title" hasCustomPrompt="1"/>
          </p:nvPr>
        </p:nvSpPr>
        <p:spPr>
          <a:xfrm>
            <a:off x="937156" y="4499812"/>
            <a:ext cx="9155743" cy="3441030"/>
          </a:xfrm>
          <a:prstGeom prst="rect">
            <a:avLst/>
          </a:prstGeom>
        </p:spPr>
        <p:txBody>
          <a:bodyPr anchor="ctr">
            <a:normAutofit/>
          </a:bodyPr>
          <a:lstStyle>
            <a:lvl1pPr algn="r">
              <a:lnSpc>
                <a:spcPct val="100000"/>
              </a:lnSpc>
              <a:defRPr sz="9995" spc="-232">
                <a:solidFill>
                  <a:schemeClr val="accent1"/>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LB"/>
              <a:t>ملحقات</a:t>
            </a:r>
            <a:endParaRPr/>
          </a:p>
        </p:txBody>
      </p:sp>
      <p:sp>
        <p:nvSpPr>
          <p:cNvPr id="19" name="Slide Number">
            <a:extLst>
              <a:ext uri="{FF2B5EF4-FFF2-40B4-BE49-F238E27FC236}">
                <a16:creationId xmlns:a16="http://schemas.microsoft.com/office/drawing/2014/main" id="{71408AE8-9C89-9072-4FDC-0201A122EF00}"/>
              </a:ext>
            </a:extLst>
          </p:cNvPr>
          <p:cNvSpPr txBox="1">
            <a:spLocks/>
          </p:cNvSpPr>
          <p:nvPr userDrawn="1"/>
        </p:nvSpPr>
        <p:spPr>
          <a:xfrm>
            <a:off x="817856" y="362700"/>
            <a:ext cx="536832"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2" name="Picture Placeholder 11" descr="A close-up of a stone pillar&#10;&#10;Description automatically generated">
            <a:extLst>
              <a:ext uri="{FF2B5EF4-FFF2-40B4-BE49-F238E27FC236}">
                <a16:creationId xmlns:a16="http://schemas.microsoft.com/office/drawing/2014/main" id="{49CB3F3D-316C-39D2-D1A3-3F4C84CBD08E}"/>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13480375" y="0"/>
            <a:ext cx="10890925" cy="13716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pic>
      <p:pic>
        <p:nvPicPr>
          <p:cNvPr id="6" name="Image" descr="Image">
            <a:extLst>
              <a:ext uri="{FF2B5EF4-FFF2-40B4-BE49-F238E27FC236}">
                <a16:creationId xmlns:a16="http://schemas.microsoft.com/office/drawing/2014/main" id="{FEC83CF2-13DE-B7F4-E4A6-C8E60CBFB084}"/>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941" y="12234393"/>
            <a:ext cx="24372242" cy="1481606"/>
          </a:xfrm>
          <a:prstGeom prst="rect">
            <a:avLst/>
          </a:prstGeom>
          <a:ln w="12700">
            <a:miter lim="400000"/>
          </a:ln>
        </p:spPr>
      </p:pic>
      <p:pic>
        <p:nvPicPr>
          <p:cNvPr id="8" name="Picture 7">
            <a:extLst>
              <a:ext uri="{FF2B5EF4-FFF2-40B4-BE49-F238E27FC236}">
                <a16:creationId xmlns:a16="http://schemas.microsoft.com/office/drawing/2014/main" id="{25168AAA-4B11-5652-CEDF-E0DFE6C746CC}"/>
              </a:ext>
            </a:extLst>
          </p:cNvPr>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23089674" y="209624"/>
            <a:ext cx="1085634" cy="1263024"/>
          </a:xfrm>
          <a:prstGeom prst="rect">
            <a:avLst/>
          </a:prstGeom>
        </p:spPr>
      </p:pic>
    </p:spTree>
    <p:extLst>
      <p:ext uri="{BB962C8B-B14F-4D97-AF65-F5344CB8AC3E}">
        <p14:creationId xmlns:p14="http://schemas.microsoft.com/office/powerpoint/2010/main" val="107338721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5.xml"/><Relationship Id="rId7"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2.emf"/><Relationship Id="rId5" Type="http://schemas.openxmlformats.org/officeDocument/2006/relationships/slideLayout" Target="../slideLayouts/slideLayout10.xml"/><Relationship Id="rId10" Type="http://schemas.openxmlformats.org/officeDocument/2006/relationships/oleObject" Target="../embeddings/oleObject7.bin"/><Relationship Id="rId4" Type="http://schemas.openxmlformats.org/officeDocument/2006/relationships/slideLayout" Target="../slideLayouts/slideLayout9.xml"/><Relationship Id="rId9" Type="http://schemas.openxmlformats.org/officeDocument/2006/relationships/tags" Target="../tags/tag11.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20.xml"/><Relationship Id="rId3" Type="http://schemas.openxmlformats.org/officeDocument/2006/relationships/slideLayout" Target="../slideLayouts/slideLayout15.xml"/><Relationship Id="rId7" Type="http://schemas.openxmlformats.org/officeDocument/2006/relationships/theme" Target="../theme/theme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oleObject" Target="../embeddings/oleObject11.bin"/><Relationship Id="rId4" Type="http://schemas.openxmlformats.org/officeDocument/2006/relationships/slideLayout" Target="../slideLayouts/slideLayout16.xml"/><Relationship Id="rId9" Type="http://schemas.openxmlformats.org/officeDocument/2006/relationships/tags" Target="../tags/tag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ext uri="{D42A27DB-BD31-4B8C-83A1-F6EECF244321}">
                <p14:modId xmlns:p14="http://schemas.microsoft.com/office/powerpoint/2010/main" val="715994922"/>
              </p:ext>
            </p:extLst>
          </p:nvPr>
        </p:nvGraphicFramePr>
        <p:xfrm>
          <a:off x="3182" y="3181"/>
          <a:ext cx="3175" cy="3174"/>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3182" y="3181"/>
                        <a:ext cx="3175"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5"/>
            </p:custDataLst>
          </p:nvPr>
        </p:nvSpPr>
        <p:spPr>
          <a:xfrm>
            <a:off x="13" y="2"/>
            <a:ext cx="317337"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7"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50" y="3568244"/>
            <a:ext cx="21855310"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50" y="1245604"/>
            <a:ext cx="21855310" cy="664798"/>
          </a:xfrm>
          <a:prstGeom prst="rect">
            <a:avLst/>
          </a:prstGeom>
        </p:spPr>
        <p:txBody>
          <a:bodyPr vert="horz" wrap="square" lIns="0" tIns="0" rIns="0" bIns="0" rtlCol="0" anchor="t">
            <a:spAutoFit/>
          </a:bodyPr>
          <a:lstStyle/>
          <a:p>
            <a:r>
              <a:rPr lang="en-US"/>
              <a:t>Click to add title</a:t>
            </a:r>
          </a:p>
        </p:txBody>
      </p:sp>
      <p:sp>
        <p:nvSpPr>
          <p:cNvPr id="10" name="TextBox 9">
            <a:extLst>
              <a:ext uri="{FF2B5EF4-FFF2-40B4-BE49-F238E27FC236}">
                <a16:creationId xmlns:a16="http://schemas.microsoft.com/office/drawing/2014/main" id="{2B712842-B04E-CEC0-8380-AA9127C9CEDE}"/>
              </a:ext>
            </a:extLst>
          </p:cNvPr>
          <p:cNvSpPr txBox="1"/>
          <p:nvPr userDrawn="1">
            <p:extLst>
              <p:ext uri="{1162E1C5-73C7-4A58-AE30-91384D911F3F}">
                <p184:classification xmlns:p184="http://schemas.microsoft.com/office/powerpoint/2018/4/main" val="ftr"/>
              </p:ext>
            </p:extLst>
          </p:nvPr>
        </p:nvSpPr>
        <p:spPr>
          <a:xfrm>
            <a:off x="63500" y="13500100"/>
            <a:ext cx="1820926"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Company General Use</a:t>
            </a:r>
          </a:p>
        </p:txBody>
      </p:sp>
    </p:spTree>
    <p:extLst>
      <p:ext uri="{BB962C8B-B14F-4D97-AF65-F5344CB8AC3E}">
        <p14:creationId xmlns:p14="http://schemas.microsoft.com/office/powerpoint/2010/main" val="2499440764"/>
      </p:ext>
    </p:extLst>
  </p:cSld>
  <p:clrMap bg1="lt1" tx1="dk1" bg2="lt2" tx2="dk2" accent1="accent1" accent2="accent2" accent3="accent3" accent4="accent4" accent5="accent5" accent6="accent6" hlink="hlink" folHlink="folHlink"/>
  <p:sldLayoutIdLst>
    <p:sldLayoutId id="2147483711" r:id="rId1"/>
    <p:sldLayoutId id="2147483732" r:id="rId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02" rtl="0" eaLnBrk="1" latinLnBrk="0" hangingPunct="1">
        <a:lnSpc>
          <a:spcPct val="90000"/>
        </a:lnSpc>
        <a:spcBef>
          <a:spcPct val="0"/>
        </a:spcBef>
        <a:buNone/>
        <a:defRPr sz="4797"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02"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1pPr>
      <a:lvl2pPr marL="568491" indent="-345410" algn="l" defTabSz="1827802"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2pPr>
      <a:lvl3pPr marL="1021842" indent="-331018" algn="l" defTabSz="1827802"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3pPr>
      <a:lvl4pPr marL="0" indent="0" algn="l" defTabSz="1827802" rtl="0" eaLnBrk="1" latinLnBrk="0" hangingPunct="1">
        <a:lnSpc>
          <a:spcPct val="110000"/>
        </a:lnSpc>
        <a:spcBef>
          <a:spcPts val="600"/>
        </a:spcBef>
        <a:spcAft>
          <a:spcPts val="600"/>
        </a:spcAft>
        <a:buClr>
          <a:schemeClr val="tx2"/>
        </a:buClr>
        <a:buFont typeface="Arial" panose="020B0604020202020204" pitchFamily="34" charset="0"/>
        <a:buChar char="​"/>
        <a:defRPr lang="en-US" sz="3199" kern="1200">
          <a:solidFill>
            <a:schemeClr val="tx2"/>
          </a:solidFill>
          <a:latin typeface="+mn-lt"/>
          <a:ea typeface="Calibri" panose="020F0502020204030204" pitchFamily="34" charset="0"/>
          <a:cs typeface="Cairo" pitchFamily="2" charset="-78"/>
          <a:sym typeface="Cairo" pitchFamily="2" charset="-78"/>
        </a:defRPr>
      </a:lvl4pPr>
      <a:lvl5pPr marL="0" indent="0" algn="l" defTabSz="1827802" rtl="0" eaLnBrk="1" latinLnBrk="0" hangingPunct="1">
        <a:lnSpc>
          <a:spcPct val="100000"/>
        </a:lnSpc>
        <a:spcBef>
          <a:spcPts val="0"/>
        </a:spcBef>
        <a:spcAft>
          <a:spcPts val="600"/>
        </a:spcAft>
        <a:buClrTx/>
        <a:buFont typeface="Arial" panose="020B0604020202020204" pitchFamily="34" charset="0"/>
        <a:buChar char="​"/>
        <a:defRPr lang="en-US" sz="3199" b="1" kern="1200" smtClean="0">
          <a:solidFill>
            <a:schemeClr val="tx1"/>
          </a:solidFill>
          <a:latin typeface="+mn-lt"/>
          <a:ea typeface="Calibri" panose="020F0502020204030204" pitchFamily="34" charset="0"/>
          <a:cs typeface="Cairo" pitchFamily="2" charset="-78"/>
          <a:sym typeface="Cairo" pitchFamily="2" charset="-78"/>
        </a:defRPr>
      </a:lvl5pPr>
      <a:lvl6pPr marL="539455" indent="-304633" algn="l" defTabSz="1827802" rtl="0" eaLnBrk="1" latinLnBrk="0" hangingPunct="1">
        <a:lnSpc>
          <a:spcPct val="90000"/>
        </a:lnSpc>
        <a:spcBef>
          <a:spcPts val="0"/>
        </a:spcBef>
        <a:spcAft>
          <a:spcPts val="1199"/>
        </a:spcAft>
        <a:buClr>
          <a:schemeClr val="tx2"/>
        </a:buClr>
        <a:buFont typeface="Arial" panose="020B0604020202020204" pitchFamily="34" charset="0"/>
        <a:buChar char="•"/>
        <a:defRPr lang="en-US" sz="3199"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02" rtl="0" eaLnBrk="1" latinLnBrk="0" hangingPunct="1">
        <a:lnSpc>
          <a:spcPct val="90000"/>
        </a:lnSpc>
        <a:spcBef>
          <a:spcPts val="1799"/>
        </a:spcBef>
        <a:spcAft>
          <a:spcPts val="1799"/>
        </a:spcAft>
        <a:buFont typeface="Arial" panose="020B0604020202020204" pitchFamily="34" charset="0"/>
        <a:buChar char="​"/>
        <a:defRPr lang="en-US" sz="8795"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02" rtl="0" eaLnBrk="1" latinLnBrk="0" hangingPunct="1">
        <a:lnSpc>
          <a:spcPct val="90000"/>
        </a:lnSpc>
        <a:spcBef>
          <a:spcPts val="1799"/>
        </a:spcBef>
        <a:spcAft>
          <a:spcPts val="0"/>
        </a:spcAft>
        <a:buFont typeface="Arial" panose="020B0604020202020204" pitchFamily="34" charset="0"/>
        <a:buChar char="​"/>
        <a:defRPr lang="en-US" sz="10794"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02" rtl="0" eaLnBrk="1" latinLnBrk="0" hangingPunct="1">
        <a:lnSpc>
          <a:spcPct val="100000"/>
        </a:lnSpc>
        <a:spcBef>
          <a:spcPts val="0"/>
        </a:spcBef>
        <a:spcAft>
          <a:spcPts val="1799"/>
        </a:spcAft>
        <a:buFont typeface="Arial" panose="020B0604020202020204" pitchFamily="34" charset="0"/>
        <a:buChar char="​"/>
        <a:defRPr lang="en-US" sz="4797" kern="1200" baseline="0" dirty="0">
          <a:solidFill>
            <a:schemeClr val="tx2"/>
          </a:solidFill>
          <a:latin typeface="+mn-lt"/>
          <a:ea typeface="Calibri" panose="020F0502020204030204" pitchFamily="34" charset="0"/>
          <a:cs typeface="Cairo" pitchFamily="2" charset="-78"/>
          <a:sym typeface="Cairo" pitchFamily="2" charset="-78"/>
        </a:defRPr>
      </a:lvl9pPr>
    </p:bodyStyle>
    <p:otherStyle>
      <a:defPPr>
        <a:defRPr lang="en-US"/>
      </a:defPPr>
      <a:lvl1pPr marL="0" algn="l" defTabSz="1827802" rtl="0" eaLnBrk="1" latinLnBrk="0" hangingPunct="1">
        <a:defRPr sz="3598" kern="1200">
          <a:solidFill>
            <a:schemeClr val="tx1"/>
          </a:solidFill>
          <a:latin typeface="+mn-lt"/>
          <a:ea typeface="+mn-ea"/>
          <a:cs typeface="+mn-cs"/>
        </a:defRPr>
      </a:lvl1pPr>
      <a:lvl2pPr marL="913901" algn="l" defTabSz="1827802" rtl="0" eaLnBrk="1" latinLnBrk="0" hangingPunct="1">
        <a:defRPr sz="3598" kern="1200">
          <a:solidFill>
            <a:schemeClr val="tx1"/>
          </a:solidFill>
          <a:latin typeface="+mn-lt"/>
          <a:ea typeface="+mn-ea"/>
          <a:cs typeface="+mn-cs"/>
        </a:defRPr>
      </a:lvl2pPr>
      <a:lvl3pPr marL="1827802" algn="l" defTabSz="1827802" rtl="0" eaLnBrk="1" latinLnBrk="0" hangingPunct="1">
        <a:defRPr sz="3598" kern="1200">
          <a:solidFill>
            <a:schemeClr val="tx1"/>
          </a:solidFill>
          <a:latin typeface="+mn-lt"/>
          <a:ea typeface="+mn-ea"/>
          <a:cs typeface="+mn-cs"/>
        </a:defRPr>
      </a:lvl3pPr>
      <a:lvl4pPr marL="2741702" algn="l" defTabSz="1827802" rtl="0" eaLnBrk="1" latinLnBrk="0" hangingPunct="1">
        <a:defRPr sz="3598" kern="1200">
          <a:solidFill>
            <a:schemeClr val="tx1"/>
          </a:solidFill>
          <a:latin typeface="+mn-lt"/>
          <a:ea typeface="+mn-ea"/>
          <a:cs typeface="+mn-cs"/>
        </a:defRPr>
      </a:lvl4pPr>
      <a:lvl5pPr marL="3655603" algn="l" defTabSz="1827802" rtl="0" eaLnBrk="1" latinLnBrk="0" hangingPunct="1">
        <a:defRPr sz="3598" kern="1200">
          <a:solidFill>
            <a:schemeClr val="tx1"/>
          </a:solidFill>
          <a:latin typeface="+mn-lt"/>
          <a:ea typeface="+mn-ea"/>
          <a:cs typeface="+mn-cs"/>
        </a:defRPr>
      </a:lvl5pPr>
      <a:lvl6pPr marL="4569505" algn="l" defTabSz="1827802" rtl="0" eaLnBrk="1" latinLnBrk="0" hangingPunct="1">
        <a:defRPr sz="3598" kern="1200">
          <a:solidFill>
            <a:schemeClr val="tx1"/>
          </a:solidFill>
          <a:latin typeface="+mn-lt"/>
          <a:ea typeface="+mn-ea"/>
          <a:cs typeface="+mn-cs"/>
        </a:defRPr>
      </a:lvl6pPr>
      <a:lvl7pPr marL="5483406" algn="l" defTabSz="1827802" rtl="0" eaLnBrk="1" latinLnBrk="0" hangingPunct="1">
        <a:defRPr sz="3598" kern="1200">
          <a:solidFill>
            <a:schemeClr val="tx1"/>
          </a:solidFill>
          <a:latin typeface="+mn-lt"/>
          <a:ea typeface="+mn-ea"/>
          <a:cs typeface="+mn-cs"/>
        </a:defRPr>
      </a:lvl7pPr>
      <a:lvl8pPr marL="6397306" algn="l" defTabSz="1827802" rtl="0" eaLnBrk="1" latinLnBrk="0" hangingPunct="1">
        <a:defRPr sz="3598" kern="1200">
          <a:solidFill>
            <a:schemeClr val="tx1"/>
          </a:solidFill>
          <a:latin typeface="+mn-lt"/>
          <a:ea typeface="+mn-ea"/>
          <a:cs typeface="+mn-cs"/>
        </a:defRPr>
      </a:lvl8pPr>
      <a:lvl9pPr marL="7311207" algn="l" defTabSz="1827802"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userDrawn="1">
          <p15:clr>
            <a:srgbClr val="F26B43"/>
          </p15:clr>
        </p15:guide>
        <p15:guide id="2" pos="792" userDrawn="1">
          <p15:clr>
            <a:srgbClr val="F26B43"/>
          </p15:clr>
        </p15:guide>
        <p15:guide id="3" pos="14561" userDrawn="1">
          <p15:clr>
            <a:srgbClr val="F26B43"/>
          </p15:clr>
        </p15:guide>
        <p15:guide id="4" orient="horz" pos="776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5"/>
            </p:custDataLst>
            <p:extLst>
              <p:ext uri="{D42A27DB-BD31-4B8C-83A1-F6EECF244321}">
                <p14:modId xmlns:p14="http://schemas.microsoft.com/office/powerpoint/2010/main" val="1514927083"/>
              </p:ext>
            </p:extLst>
          </p:nvPr>
        </p:nvGraphicFramePr>
        <p:xfrm>
          <a:off x="3176" y="3177"/>
          <a:ext cx="3172" cy="3174"/>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3176" y="3177"/>
                        <a:ext cx="3172"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6"/>
            </p:custDataLst>
          </p:nvPr>
        </p:nvSpPr>
        <p:spPr>
          <a:xfrm>
            <a:off x="0" y="0"/>
            <a:ext cx="317335"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8"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44" y="3568244"/>
            <a:ext cx="21855311"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44" y="1245600"/>
            <a:ext cx="21855311" cy="683264"/>
          </a:xfrm>
          <a:prstGeom prst="rect">
            <a:avLst/>
          </a:prstGeom>
        </p:spPr>
        <p:txBody>
          <a:bodyPr vert="horz" wrap="square" lIns="0" tIns="0" rIns="0" bIns="0" rtlCol="0" anchor="t">
            <a:spAutoFit/>
          </a:bodyPr>
          <a:lstStyle/>
          <a:p>
            <a:r>
              <a:rPr lang="en-US"/>
              <a:t>Click to add title</a:t>
            </a:r>
          </a:p>
        </p:txBody>
      </p:sp>
      <p:sp>
        <p:nvSpPr>
          <p:cNvPr id="6" name="Slide Number Placeholder 5">
            <a:extLst>
              <a:ext uri="{FF2B5EF4-FFF2-40B4-BE49-F238E27FC236}">
                <a16:creationId xmlns:a16="http://schemas.microsoft.com/office/drawing/2014/main" id="{DDFA27F8-C4CD-0E63-22D6-5D4384473A7C}"/>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7" name="Rectangle 6">
            <a:extLst>
              <a:ext uri="{FF2B5EF4-FFF2-40B4-BE49-F238E27FC236}">
                <a16:creationId xmlns:a16="http://schemas.microsoft.com/office/drawing/2014/main" id="{E9439B50-57B3-1EFA-5087-714F91DAB02A}"/>
              </a:ext>
            </a:extLst>
          </p:cNvPr>
          <p:cNvSpPr/>
          <p:nvPr userDrawn="1"/>
        </p:nvSpPr>
        <p:spPr>
          <a:xfrm>
            <a:off x="7261910" y="13302680"/>
            <a:ext cx="9847480" cy="413320"/>
          </a:xfrm>
          <a:prstGeom prst="rect">
            <a:avLst/>
          </a:prstGeom>
        </p:spPr>
        <p:txBody>
          <a:bodyPr wrap="square" anchor="ctr">
            <a:noAutofit/>
          </a:bodyPr>
          <a:lstStyle/>
          <a:p>
            <a:pPr lvl="0" algn="ctr"/>
            <a:r>
              <a:rPr lang="en-US" sz="1399" b="0">
                <a:solidFill>
                  <a:schemeClr val="bg1">
                    <a:lumMod val="65000"/>
                  </a:schemeClr>
                </a:solidFill>
                <a:latin typeface="Cairo" pitchFamily="2" charset="-78"/>
                <a:ea typeface="Calibri" panose="020F0502020204030204" pitchFamily="34" charset="0"/>
                <a:cs typeface="Cairo" pitchFamily="2" charset="-78"/>
                <a:sym typeface="Cairo" pitchFamily="2" charset="-78"/>
              </a:rPr>
              <a:t>Confidential – Copyright © 2024,  Sets Group - Mindsets Strategy &amp; Decision Advisors, All Rights Reserved</a:t>
            </a:r>
          </a:p>
        </p:txBody>
      </p:sp>
    </p:spTree>
    <p:extLst>
      <p:ext uri="{BB962C8B-B14F-4D97-AF65-F5344CB8AC3E}">
        <p14:creationId xmlns:p14="http://schemas.microsoft.com/office/powerpoint/2010/main" val="3096564340"/>
      </p:ext>
    </p:extLst>
  </p:cSld>
  <p:clrMap bg1="lt1" tx1="dk1" bg2="lt2" tx2="dk2" accent1="accent1" accent2="accent2" accent3="accent3" accent4="accent4" accent5="accent5" accent6="accent6" hlink="hlink" folHlink="folHlink"/>
  <p:sldLayoutIdLst>
    <p:sldLayoutId id="2147483731" r:id="rId1"/>
    <p:sldLayoutId id="2147483741" r:id="rId2"/>
    <p:sldLayoutId id="2147483745"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86" rtl="0" eaLnBrk="1" latinLnBrk="0" hangingPunct="1">
        <a:lnSpc>
          <a:spcPct val="90000"/>
        </a:lnSpc>
        <a:spcBef>
          <a:spcPct val="0"/>
        </a:spcBef>
        <a:buNone/>
        <a:defRPr sz="4798"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86"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1pPr>
      <a:lvl2pPr marL="568516" indent="-345427" algn="l" defTabSz="1827886"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2pPr>
      <a:lvl3pPr marL="1021889" indent="-331034" algn="l" defTabSz="1827886"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3pPr>
      <a:lvl4pPr marL="0" indent="0" algn="l" defTabSz="1827886" rtl="0" eaLnBrk="1" latinLnBrk="0" hangingPunct="1">
        <a:lnSpc>
          <a:spcPct val="110000"/>
        </a:lnSpc>
        <a:spcBef>
          <a:spcPts val="600"/>
        </a:spcBef>
        <a:spcAft>
          <a:spcPts val="600"/>
        </a:spcAft>
        <a:buClr>
          <a:schemeClr val="tx2"/>
        </a:buClr>
        <a:buFont typeface="Arial" panose="020B0604020202020204" pitchFamily="34" charset="0"/>
        <a:buChar char="​"/>
        <a:defRPr lang="en-US" sz="3198" kern="1200">
          <a:solidFill>
            <a:schemeClr val="tx2"/>
          </a:solidFill>
          <a:latin typeface="+mn-lt"/>
          <a:ea typeface="Calibri" panose="020F0502020204030204" pitchFamily="34" charset="0"/>
          <a:cs typeface="Cairo" pitchFamily="2" charset="-78"/>
          <a:sym typeface="Cairo" pitchFamily="2" charset="-78"/>
        </a:defRPr>
      </a:lvl4pPr>
      <a:lvl5pPr marL="0" indent="0" algn="l" defTabSz="1827886" rtl="0" eaLnBrk="1" latinLnBrk="0" hangingPunct="1">
        <a:lnSpc>
          <a:spcPct val="100000"/>
        </a:lnSpc>
        <a:spcBef>
          <a:spcPts val="0"/>
        </a:spcBef>
        <a:spcAft>
          <a:spcPts val="600"/>
        </a:spcAft>
        <a:buClrTx/>
        <a:buFont typeface="Arial" panose="020B0604020202020204" pitchFamily="34" charset="0"/>
        <a:buChar char="​"/>
        <a:defRPr lang="en-US" sz="3198" b="1" kern="1200" smtClean="0">
          <a:solidFill>
            <a:schemeClr val="tx1"/>
          </a:solidFill>
          <a:latin typeface="+mn-lt"/>
          <a:ea typeface="Calibri" panose="020F0502020204030204" pitchFamily="34" charset="0"/>
          <a:cs typeface="Cairo" pitchFamily="2" charset="-78"/>
          <a:sym typeface="Cairo" pitchFamily="2" charset="-78"/>
        </a:defRPr>
      </a:lvl5pPr>
      <a:lvl6pPr marL="539480" indent="-304648" algn="l" defTabSz="1827886" rtl="0" eaLnBrk="1" latinLnBrk="0" hangingPunct="1">
        <a:lnSpc>
          <a:spcPct val="90000"/>
        </a:lnSpc>
        <a:spcBef>
          <a:spcPts val="0"/>
        </a:spcBef>
        <a:spcAft>
          <a:spcPts val="1199"/>
        </a:spcAft>
        <a:buClr>
          <a:schemeClr val="tx2"/>
        </a:buClr>
        <a:buFont typeface="Arial" panose="020B0604020202020204" pitchFamily="34" charset="0"/>
        <a:buChar char="•"/>
        <a:defRPr lang="en-US" sz="3198"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86" rtl="0" eaLnBrk="1" latinLnBrk="0" hangingPunct="1">
        <a:lnSpc>
          <a:spcPct val="90000"/>
        </a:lnSpc>
        <a:spcBef>
          <a:spcPts val="1799"/>
        </a:spcBef>
        <a:spcAft>
          <a:spcPts val="1799"/>
        </a:spcAft>
        <a:buFont typeface="Arial" panose="020B0604020202020204" pitchFamily="34" charset="0"/>
        <a:buChar char="​"/>
        <a:defRPr lang="en-US" sz="8796"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86" rtl="0" eaLnBrk="1" latinLnBrk="0" hangingPunct="1">
        <a:lnSpc>
          <a:spcPct val="90000"/>
        </a:lnSpc>
        <a:spcBef>
          <a:spcPts val="1799"/>
        </a:spcBef>
        <a:spcAft>
          <a:spcPts val="0"/>
        </a:spcAft>
        <a:buFont typeface="Arial" panose="020B0604020202020204" pitchFamily="34" charset="0"/>
        <a:buChar char="​"/>
        <a:defRPr lang="en-US" sz="10795"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86" rtl="0" eaLnBrk="1" latinLnBrk="0" hangingPunct="1">
        <a:lnSpc>
          <a:spcPct val="100000"/>
        </a:lnSpc>
        <a:spcBef>
          <a:spcPts val="0"/>
        </a:spcBef>
        <a:spcAft>
          <a:spcPts val="1799"/>
        </a:spcAft>
        <a:buFont typeface="Arial" panose="020B0604020202020204" pitchFamily="34" charset="0"/>
        <a:buChar char="​"/>
        <a:defRPr lang="en-US" sz="4798" kern="1200" baseline="0" dirty="0">
          <a:solidFill>
            <a:schemeClr val="tx2"/>
          </a:solidFill>
          <a:latin typeface="+mn-lt"/>
          <a:ea typeface="Calibri" panose="020F0502020204030204" pitchFamily="34" charset="0"/>
          <a:cs typeface="Cairo" pitchFamily="2" charset="-78"/>
          <a:sym typeface="Cairo" pitchFamily="2" charset="-78"/>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p15:clr>
            <a:srgbClr val="F26B43"/>
          </p15:clr>
        </p15:guide>
        <p15:guide id="2" pos="792">
          <p15:clr>
            <a:srgbClr val="F26B43"/>
          </p15:clr>
        </p15:guide>
        <p15:guide id="3" pos="14568">
          <p15:clr>
            <a:srgbClr val="F26B43"/>
          </p15:clr>
        </p15:guide>
        <p15:guide id="4" orient="horz" pos="776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5">
            <a:hueOff val="5781826"/>
            <a:lumOff val="34716"/>
          </a:schemeClr>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131114-CEB8-E7A5-1028-91683ECCCB93}"/>
              </a:ext>
            </a:extLst>
          </p:cNvPr>
          <p:cNvGraphicFramePr>
            <a:graphicFrameLocks noChangeAspect="1"/>
          </p:cNvGraphicFramePr>
          <p:nvPr userDrawn="1">
            <p:custDataLst>
              <p:tags r:id="rId9"/>
            </p:custDataLst>
            <p:extLst>
              <p:ext uri="{D42A27DB-BD31-4B8C-83A1-F6EECF244321}">
                <p14:modId xmlns:p14="http://schemas.microsoft.com/office/powerpoint/2010/main" val="3794960636"/>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10" imgW="512" imgH="511" progId="TCLayout.ActiveDocument.1">
                  <p:embed/>
                </p:oleObj>
              </mc:Choice>
              <mc:Fallback>
                <p:oleObj name="think-cell Slide" r:id="rId10" imgW="512" imgH="511" progId="TCLayout.ActiveDocument.1">
                  <p:embed/>
                  <p:pic>
                    <p:nvPicPr>
                      <p:cNvPr id="4" name="think-cell data - do not delete" hidden="1">
                        <a:extLst>
                          <a:ext uri="{FF2B5EF4-FFF2-40B4-BE49-F238E27FC236}">
                            <a16:creationId xmlns:a16="http://schemas.microsoft.com/office/drawing/2014/main" id="{61131114-CEB8-E7A5-1028-91683ECCCB93}"/>
                          </a:ext>
                        </a:extLst>
                      </p:cNvPr>
                      <p:cNvPicPr/>
                      <p:nvPr/>
                    </p:nvPicPr>
                    <p:blipFill>
                      <a:blip r:embed="rId11"/>
                      <a:stretch>
                        <a:fillRect/>
                      </a:stretch>
                    </p:blipFill>
                    <p:spPr>
                      <a:xfrm>
                        <a:off x="1587" y="1588"/>
                        <a:ext cx="1587" cy="1588"/>
                      </a:xfrm>
                      <a:prstGeom prst="rect">
                        <a:avLst/>
                      </a:prstGeom>
                    </p:spPr>
                  </p:pic>
                </p:oleObj>
              </mc:Fallback>
            </mc:AlternateContent>
          </a:graphicData>
        </a:graphic>
      </p:graphicFrame>
      <p:sp>
        <p:nvSpPr>
          <p:cNvPr id="2" name="Slide Title"/>
          <p:cNvSpPr txBox="1">
            <a:spLocks noGrp="1"/>
          </p:cNvSpPr>
          <p:nvPr>
            <p:ph type="title" hasCustomPrompt="1"/>
          </p:nvPr>
        </p:nvSpPr>
        <p:spPr>
          <a:xfrm>
            <a:off x="1827847" y="1860083"/>
            <a:ext cx="20752372"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0" marR="0" indent="0" algn="l" defTabSz="2438338" rtl="0" latinLnBrk="0">
              <a:lnSpc>
                <a:spcPct val="80000"/>
              </a:lnSpc>
              <a:spcBef>
                <a:spcPts val="0"/>
              </a:spcBef>
              <a:spcAft>
                <a:spcPts val="0"/>
              </a:spcAft>
              <a:buClrTx/>
              <a:buSzTx/>
              <a:buFontTx/>
              <a:buNone/>
              <a:tabLst/>
            </a:pPr>
            <a:endParaRPr/>
          </a:p>
        </p:txBody>
      </p:sp>
      <p:sp>
        <p:nvSpPr>
          <p:cNvPr id="3" name="Body Level One…"/>
          <p:cNvSpPr txBox="1">
            <a:spLocks noGrp="1"/>
          </p:cNvSpPr>
          <p:nvPr>
            <p:ph type="body" idx="1" hasCustomPrompt="1"/>
          </p:nvPr>
        </p:nvSpPr>
        <p:spPr>
          <a:xfrm>
            <a:off x="1828731" y="5464097"/>
            <a:ext cx="20752372" cy="6391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6" name="Slide Number">
            <a:extLst>
              <a:ext uri="{FF2B5EF4-FFF2-40B4-BE49-F238E27FC236}">
                <a16:creationId xmlns:a16="http://schemas.microsoft.com/office/drawing/2014/main" id="{361CE385-6D0F-69F6-0AAF-327AEF8F0300}"/>
              </a:ext>
            </a:extLst>
          </p:cNvPr>
          <p:cNvSpPr txBox="1">
            <a:spLocks noGrp="1"/>
          </p:cNvSpPr>
          <p:nvPr>
            <p:ph type="sldNum" sz="quarter" idx="4"/>
          </p:nvPr>
        </p:nvSpPr>
        <p:spPr>
          <a:xfrm>
            <a:off x="23413542" y="596294"/>
            <a:ext cx="376510" cy="379591"/>
          </a:xfrm>
          <a:prstGeom prst="rect">
            <a:avLst/>
          </a:prstGeom>
          <a:ln w="12700">
            <a:miter lim="400000"/>
          </a:ln>
        </p:spPr>
        <p:txBody>
          <a:bodyPr wrap="none" lIns="50800" tIns="50800" rIns="50800" bIns="50800" anchor="b">
            <a:spAutoFit/>
          </a:bodyPr>
          <a:lstStyle>
            <a:lvl1pPr defTabSz="583908">
              <a:defRPr sz="1799">
                <a:solidFill>
                  <a:srgbClr val="000000"/>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639276"/>
      </p:ext>
    </p:extLst>
  </p:cSld>
  <p:clrMap bg1="lt1" tx1="dk1" bg2="lt2" tx2="dk2" accent1="accent1" accent2="accent2" accent3="accent3" accent4="accent4" accent5="accent5" accent6="accent6" hlink="hlink" folHlink="folHlink"/>
  <p:sldLayoutIdLst>
    <p:sldLayoutId id="2147483724" r:id="rId1"/>
    <p:sldLayoutId id="2147483726" r:id="rId2"/>
    <p:sldLayoutId id="2147483733" r:id="rId3"/>
    <p:sldLayoutId id="2147483730" r:id="rId4"/>
    <p:sldLayoutId id="2147483742" r:id="rId5"/>
    <p:sldLayoutId id="2147483743" r:id="rId6"/>
    <p:sldLayoutId id="2147483744" r:id="rId7"/>
  </p:sldLayoutIdLst>
  <p:transition spd="med"/>
  <p:hf hdr="0" ftr="0" dt="0"/>
  <p:txStyles>
    <p:titleStyle>
      <a:lvl1pPr marL="0" marR="0" indent="0" algn="l" defTabSz="2437119" rtl="0"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marR="0" indent="456971"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2pPr>
      <a:lvl3pPr marL="0" marR="0" indent="913943"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3pPr>
      <a:lvl4pPr marL="0" marR="0" indent="1370914"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4pPr>
      <a:lvl5pPr marL="0" marR="0" indent="1827886"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5pPr>
      <a:lvl6pPr marL="0" marR="0" indent="2284857"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6pPr>
      <a:lvl7pPr marL="0" marR="0" indent="2741828"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7pPr>
      <a:lvl8pPr marL="0" marR="0" indent="3198800"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8pPr>
      <a:lvl9pPr marL="0" marR="0" indent="3655771"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9pPr>
    </p:titleStyle>
    <p:bodyStyle>
      <a:lvl1pPr marL="609295"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1218590"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827886"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2437181"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3046476"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p:bodyStyle>
    <p:other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5015974"/>
              </p:ext>
            </p:extLst>
          </p:nvPr>
        </p:nvGraphicFramePr>
        <p:xfrm>
          <a:off x="3176" y="3177"/>
          <a:ext cx="3172" cy="3174"/>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3176" y="3177"/>
                        <a:ext cx="3172"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9"/>
            </p:custDataLst>
          </p:nvPr>
        </p:nvSpPr>
        <p:spPr>
          <a:xfrm>
            <a:off x="0" y="0"/>
            <a:ext cx="317335"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8"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44" y="3568244"/>
            <a:ext cx="21855311"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44" y="1245600"/>
            <a:ext cx="21855311" cy="683264"/>
          </a:xfrm>
          <a:prstGeom prst="rect">
            <a:avLst/>
          </a:prstGeom>
        </p:spPr>
        <p:txBody>
          <a:bodyPr vert="horz" wrap="square" lIns="0" tIns="0" rIns="0" bIns="0" rtlCol="0" anchor="t">
            <a:spAutoFit/>
          </a:bodyPr>
          <a:lstStyle/>
          <a:p>
            <a:r>
              <a:rPr lang="en-US"/>
              <a:t>Click to add title</a:t>
            </a:r>
          </a:p>
        </p:txBody>
      </p:sp>
      <p:sp>
        <p:nvSpPr>
          <p:cNvPr id="6" name="Slide Number Placeholder 5">
            <a:extLst>
              <a:ext uri="{FF2B5EF4-FFF2-40B4-BE49-F238E27FC236}">
                <a16:creationId xmlns:a16="http://schemas.microsoft.com/office/drawing/2014/main" id="{DDFA27F8-C4CD-0E63-22D6-5D4384473A7C}"/>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7" name="Rectangle 6">
            <a:extLst>
              <a:ext uri="{FF2B5EF4-FFF2-40B4-BE49-F238E27FC236}">
                <a16:creationId xmlns:a16="http://schemas.microsoft.com/office/drawing/2014/main" id="{E9439B50-57B3-1EFA-5087-714F91DAB02A}"/>
              </a:ext>
            </a:extLst>
          </p:cNvPr>
          <p:cNvSpPr/>
          <p:nvPr userDrawn="1"/>
        </p:nvSpPr>
        <p:spPr>
          <a:xfrm>
            <a:off x="7261910" y="13302680"/>
            <a:ext cx="9847480" cy="413320"/>
          </a:xfrm>
          <a:prstGeom prst="rect">
            <a:avLst/>
          </a:prstGeom>
        </p:spPr>
        <p:txBody>
          <a:bodyPr wrap="square" anchor="ctr">
            <a:noAutofit/>
          </a:bodyPr>
          <a:lstStyle/>
          <a:p>
            <a:pPr lvl="0" algn="ctr"/>
            <a:r>
              <a:rPr lang="en-US" sz="1399" b="0">
                <a:solidFill>
                  <a:schemeClr val="bg1">
                    <a:lumMod val="65000"/>
                  </a:schemeClr>
                </a:solidFill>
                <a:latin typeface="Cairo" pitchFamily="2" charset="-78"/>
                <a:ea typeface="Calibri" panose="020F0502020204030204" pitchFamily="34" charset="0"/>
                <a:cs typeface="Cairo" pitchFamily="2" charset="-78"/>
                <a:sym typeface="Cairo" pitchFamily="2" charset="-78"/>
              </a:rPr>
              <a:t>Confidential – Copyright © 2024,  Sets Group - Mindsets Strategy &amp; Decision Advisors, All Rights Reserved</a:t>
            </a:r>
          </a:p>
        </p:txBody>
      </p:sp>
    </p:spTree>
    <p:extLst>
      <p:ext uri="{BB962C8B-B14F-4D97-AF65-F5344CB8AC3E}">
        <p14:creationId xmlns:p14="http://schemas.microsoft.com/office/powerpoint/2010/main" val="221763713"/>
      </p:ext>
    </p:extLst>
  </p:cSld>
  <p:clrMap bg1="lt1" tx1="dk1" bg2="lt2" tx2="dk2" accent1="accent1" accent2="accent2" accent3="accent3" accent4="accent4" accent5="accent5" accent6="accent6" hlink="hlink" folHlink="folHlink"/>
  <p:sldLayoutIdLst>
    <p:sldLayoutId id="2147483735" r:id="rId1"/>
    <p:sldLayoutId id="2147483740" r:id="rId2"/>
    <p:sldLayoutId id="2147483736" r:id="rId3"/>
    <p:sldLayoutId id="2147483737" r:id="rId4"/>
    <p:sldLayoutId id="2147483738" r:id="rId5"/>
    <p:sldLayoutId id="2147483739"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86" rtl="0" eaLnBrk="1" latinLnBrk="0" hangingPunct="1">
        <a:lnSpc>
          <a:spcPct val="90000"/>
        </a:lnSpc>
        <a:spcBef>
          <a:spcPct val="0"/>
        </a:spcBef>
        <a:buNone/>
        <a:defRPr sz="4798"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86"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1pPr>
      <a:lvl2pPr marL="568516" indent="-345427" algn="l" defTabSz="1827886"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2pPr>
      <a:lvl3pPr marL="1021889" indent="-331034" algn="l" defTabSz="1827886"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3pPr>
      <a:lvl4pPr marL="0" indent="0" algn="l" defTabSz="1827886" rtl="0" eaLnBrk="1" latinLnBrk="0" hangingPunct="1">
        <a:lnSpc>
          <a:spcPct val="110000"/>
        </a:lnSpc>
        <a:spcBef>
          <a:spcPts val="600"/>
        </a:spcBef>
        <a:spcAft>
          <a:spcPts val="600"/>
        </a:spcAft>
        <a:buClr>
          <a:schemeClr val="tx2"/>
        </a:buClr>
        <a:buFont typeface="Arial" panose="020B0604020202020204" pitchFamily="34" charset="0"/>
        <a:buChar char="​"/>
        <a:defRPr lang="en-US" sz="3198" kern="1200">
          <a:solidFill>
            <a:schemeClr val="tx2"/>
          </a:solidFill>
          <a:latin typeface="+mj-lt"/>
          <a:ea typeface="Calibri" panose="020F0502020204030204" pitchFamily="34" charset="0"/>
          <a:cs typeface="Cairo" pitchFamily="2" charset="-78"/>
          <a:sym typeface="Cairo" pitchFamily="2" charset="-78"/>
        </a:defRPr>
      </a:lvl4pPr>
      <a:lvl5pPr marL="0" indent="0" algn="l" defTabSz="1827886" rtl="0" eaLnBrk="1" latinLnBrk="0" hangingPunct="1">
        <a:lnSpc>
          <a:spcPct val="100000"/>
        </a:lnSpc>
        <a:spcBef>
          <a:spcPts val="0"/>
        </a:spcBef>
        <a:spcAft>
          <a:spcPts val="600"/>
        </a:spcAft>
        <a:buClrTx/>
        <a:buFont typeface="Arial" panose="020B0604020202020204" pitchFamily="34" charset="0"/>
        <a:buChar char="​"/>
        <a:defRPr lang="en-US" sz="3198" b="1" kern="1200" smtClean="0">
          <a:solidFill>
            <a:schemeClr val="tx1"/>
          </a:solidFill>
          <a:latin typeface="+mj-lt"/>
          <a:ea typeface="Calibri" panose="020F0502020204030204" pitchFamily="34" charset="0"/>
          <a:cs typeface="Cairo" pitchFamily="2" charset="-78"/>
          <a:sym typeface="Cairo" pitchFamily="2" charset="-78"/>
        </a:defRPr>
      </a:lvl5pPr>
      <a:lvl6pPr marL="539480" indent="-304648" algn="l" defTabSz="1827886" rtl="0" eaLnBrk="1" latinLnBrk="0" hangingPunct="1">
        <a:lnSpc>
          <a:spcPct val="90000"/>
        </a:lnSpc>
        <a:spcBef>
          <a:spcPts val="0"/>
        </a:spcBef>
        <a:spcAft>
          <a:spcPts val="1199"/>
        </a:spcAft>
        <a:buClr>
          <a:schemeClr val="tx2"/>
        </a:buClr>
        <a:buFont typeface="Arial" panose="020B0604020202020204" pitchFamily="34" charset="0"/>
        <a:buChar char="•"/>
        <a:defRPr lang="en-US" sz="3198" kern="1200" smtClean="0">
          <a:solidFill>
            <a:schemeClr val="tx1"/>
          </a:solidFill>
          <a:latin typeface="+mj-lt"/>
          <a:ea typeface="Calibri" panose="020F0502020204030204" pitchFamily="34" charset="0"/>
          <a:cs typeface="Cairo" pitchFamily="2" charset="-78"/>
          <a:sym typeface="Cairo" pitchFamily="2" charset="-78"/>
        </a:defRPr>
      </a:lvl6pPr>
      <a:lvl7pPr marL="0" indent="0" algn="l" defTabSz="1827886" rtl="0" eaLnBrk="1" latinLnBrk="0" hangingPunct="1">
        <a:lnSpc>
          <a:spcPct val="90000"/>
        </a:lnSpc>
        <a:spcBef>
          <a:spcPts val="1799"/>
        </a:spcBef>
        <a:spcAft>
          <a:spcPts val="1799"/>
        </a:spcAft>
        <a:buFont typeface="Arial" panose="020B0604020202020204" pitchFamily="34" charset="0"/>
        <a:buChar char="​"/>
        <a:defRPr lang="en-US" sz="8796" kern="1200" baseline="0" smtClean="0">
          <a:solidFill>
            <a:schemeClr val="tx1"/>
          </a:solidFill>
          <a:latin typeface="+mj-lt"/>
          <a:ea typeface="Calibri" panose="020F0502020204030204" pitchFamily="34" charset="0"/>
          <a:cs typeface="Cairo" pitchFamily="2" charset="-78"/>
          <a:sym typeface="Cairo" pitchFamily="2" charset="-78"/>
        </a:defRPr>
      </a:lvl7pPr>
      <a:lvl8pPr marL="0" indent="0" algn="l" defTabSz="1827886" rtl="0" eaLnBrk="1" latinLnBrk="0" hangingPunct="1">
        <a:lnSpc>
          <a:spcPct val="90000"/>
        </a:lnSpc>
        <a:spcBef>
          <a:spcPts val="1799"/>
        </a:spcBef>
        <a:spcAft>
          <a:spcPts val="0"/>
        </a:spcAft>
        <a:buFont typeface="Arial" panose="020B0604020202020204" pitchFamily="34" charset="0"/>
        <a:buChar char="​"/>
        <a:defRPr lang="en-US" sz="10795" kern="1200" baseline="0" smtClean="0">
          <a:solidFill>
            <a:schemeClr val="tx2"/>
          </a:solidFill>
          <a:latin typeface="+mj-lt"/>
          <a:ea typeface="Calibri" panose="020F0502020204030204" pitchFamily="34" charset="0"/>
          <a:cs typeface="Cairo" pitchFamily="2" charset="-78"/>
          <a:sym typeface="Cairo" pitchFamily="2" charset="-78"/>
        </a:defRPr>
      </a:lvl8pPr>
      <a:lvl9pPr marL="0" indent="0" algn="l" defTabSz="1827886" rtl="0" eaLnBrk="1" latinLnBrk="0" hangingPunct="1">
        <a:lnSpc>
          <a:spcPct val="100000"/>
        </a:lnSpc>
        <a:spcBef>
          <a:spcPts val="0"/>
        </a:spcBef>
        <a:spcAft>
          <a:spcPts val="1799"/>
        </a:spcAft>
        <a:buFont typeface="Arial" panose="020B0604020202020204" pitchFamily="34" charset="0"/>
        <a:buChar char="​"/>
        <a:defRPr lang="en-US" sz="4798" kern="1200" baseline="0" dirty="0">
          <a:solidFill>
            <a:schemeClr val="tx2"/>
          </a:solidFill>
          <a:latin typeface="+mj-lt"/>
          <a:ea typeface="Calibri" panose="020F0502020204030204" pitchFamily="34" charset="0"/>
          <a:cs typeface="Cairo" pitchFamily="2" charset="-78"/>
          <a:sym typeface="Cairo" pitchFamily="2" charset="-78"/>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p15:clr>
            <a:srgbClr val="F26B43"/>
          </p15:clr>
        </p15:guide>
        <p15:guide id="2" pos="792">
          <p15:clr>
            <a:srgbClr val="F26B43"/>
          </p15:clr>
        </p15:guide>
        <p15:guide id="3" pos="14568">
          <p15:clr>
            <a:srgbClr val="F26B43"/>
          </p15:clr>
        </p15:guide>
        <p15:guide id="4" orient="horz" pos="77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28.xml"/><Relationship Id="rId5" Type="http://schemas.openxmlformats.org/officeDocument/2006/relationships/image" Target="../media/image2.emf"/><Relationship Id="rId4" Type="http://schemas.openxmlformats.org/officeDocument/2006/relationships/oleObject" Target="../embeddings/oleObject18.bin"/></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3.xml"/><Relationship Id="rId7" Type="http://schemas.openxmlformats.org/officeDocument/2006/relationships/slideLayout" Target="../slideLayouts/slideLayout8.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1.xml"/><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slideLayout" Target="../slideLayouts/slideLayout8.xml"/><Relationship Id="rId1" Type="http://schemas.openxmlformats.org/officeDocument/2006/relationships/tags" Target="../tags/tag3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2.emf"/><Relationship Id="rId10" Type="http://schemas.openxmlformats.org/officeDocument/2006/relationships/image" Target="../media/image61.svg"/><Relationship Id="rId4" Type="http://schemas.openxmlformats.org/officeDocument/2006/relationships/oleObject" Target="../embeddings/oleObject20.bin"/><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oleObject" Target="../embeddings/oleObject21.bin"/><Relationship Id="rId7" Type="http://schemas.openxmlformats.org/officeDocument/2006/relationships/slide" Target="slide33.xml"/><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slide" Target="slide35.xml"/><Relationship Id="rId11" Type="http://schemas.openxmlformats.org/officeDocument/2006/relationships/slide" Target="slide51.xml"/><Relationship Id="rId5" Type="http://schemas.openxmlformats.org/officeDocument/2006/relationships/slide" Target="slide49.xml"/><Relationship Id="rId10" Type="http://schemas.openxmlformats.org/officeDocument/2006/relationships/slide" Target="slide53.xml"/><Relationship Id="rId4" Type="http://schemas.openxmlformats.org/officeDocument/2006/relationships/image" Target="../media/image2.emf"/><Relationship Id="rId9" Type="http://schemas.openxmlformats.org/officeDocument/2006/relationships/slide" Target="slide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hdphoto" Target="../media/hdphoto3.wdp"/><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42.svg"/><Relationship Id="rId10" Type="http://schemas.openxmlformats.org/officeDocument/2006/relationships/image" Target="../media/image66.png"/><Relationship Id="rId4" Type="http://schemas.openxmlformats.org/officeDocument/2006/relationships/image" Target="../media/image41.png"/><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46.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65.png"/><Relationship Id="rId5" Type="http://schemas.openxmlformats.org/officeDocument/2006/relationships/image" Target="../media/image69.png"/><Relationship Id="rId15" Type="http://schemas.openxmlformats.org/officeDocument/2006/relationships/image" Target="../media/image74.png"/><Relationship Id="rId10" Type="http://schemas.openxmlformats.org/officeDocument/2006/relationships/image" Target="../media/image64.png"/><Relationship Id="rId4" Type="http://schemas.openxmlformats.org/officeDocument/2006/relationships/image" Target="../media/image68.png"/><Relationship Id="rId9" Type="http://schemas.openxmlformats.org/officeDocument/2006/relationships/image" Target="../media/image44.png"/><Relationship Id="rId14" Type="http://schemas.openxmlformats.org/officeDocument/2006/relationships/image" Target="../media/image73.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pp.powerbi.com/links/JLDmA3TZd5?ctid=64bc5037-4451-4319-8a9b-3c846826bcc5&amp;pbi_source=linkShare&amp;bookmarkGuid=89b2a9de-a870-4a22-801f-11ca4971ec0d"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41.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42.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image" Target="../media/image2.emf"/><Relationship Id="rId4"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46.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47.xml"/><Relationship Id="rId6" Type="http://schemas.openxmlformats.org/officeDocument/2006/relationships/image" Target="../media/image30.jpeg"/><Relationship Id="rId5" Type="http://schemas.openxmlformats.org/officeDocument/2006/relationships/image" Target="../media/image2.emf"/><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2.emf"/><Relationship Id="rId4" Type="http://schemas.openxmlformats.org/officeDocument/2006/relationships/oleObject" Target="../embeddings/oleObject22.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9.xml"/><Relationship Id="rId5" Type="http://schemas.openxmlformats.org/officeDocument/2006/relationships/image" Target="../media/image2.emf"/><Relationship Id="rId4" Type="http://schemas.openxmlformats.org/officeDocument/2006/relationships/oleObject" Target="../embeddings/oleObject2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image" Target="../media/image77.png"/><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51.xml"/><Relationship Id="rId5" Type="http://schemas.openxmlformats.org/officeDocument/2006/relationships/image" Target="../media/image2.emf"/><Relationship Id="rId4" Type="http://schemas.openxmlformats.org/officeDocument/2006/relationships/oleObject" Target="../embeddings/oleObject2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2.emf"/><Relationship Id="rId4" Type="http://schemas.openxmlformats.org/officeDocument/2006/relationships/oleObject" Target="../embeddings/oleObject27.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tags" Target="../tags/tag54.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tags" Target="../tags/tag55.xml"/><Relationship Id="rId5" Type="http://schemas.openxmlformats.org/officeDocument/2006/relationships/slide" Target="slide16.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8.xml"/><Relationship Id="rId1" Type="http://schemas.openxmlformats.org/officeDocument/2006/relationships/tags" Target="../tags/tag56.xml"/><Relationship Id="rId4" Type="http://schemas.openxmlformats.org/officeDocument/2006/relationships/image" Target="../media/image2.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2.emf"/><Relationship Id="rId4" Type="http://schemas.openxmlformats.org/officeDocument/2006/relationships/oleObject" Target="../embeddings/oleObject27.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tags" Target="../tags/tag58.xml"/><Relationship Id="rId4" Type="http://schemas.openxmlformats.org/officeDocument/2006/relationships/image" Target="../media/image2.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59.xml"/><Relationship Id="rId5" Type="http://schemas.openxmlformats.org/officeDocument/2006/relationships/image" Target="../media/image2.emf"/><Relationship Id="rId4" Type="http://schemas.openxmlformats.org/officeDocument/2006/relationships/oleObject" Target="../embeddings/oleObject26.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60.xml"/><Relationship Id="rId5" Type="http://schemas.openxmlformats.org/officeDocument/2006/relationships/image" Target="../media/image2.emf"/><Relationship Id="rId4" Type="http://schemas.openxmlformats.org/officeDocument/2006/relationships/oleObject" Target="../embeddings/oleObject26.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61.xml"/><Relationship Id="rId5" Type="http://schemas.openxmlformats.org/officeDocument/2006/relationships/image" Target="../media/image2.emf"/><Relationship Id="rId4" Type="http://schemas.openxmlformats.org/officeDocument/2006/relationships/oleObject" Target="../embeddings/oleObject29.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62.xml"/><Relationship Id="rId5" Type="http://schemas.openxmlformats.org/officeDocument/2006/relationships/image" Target="../media/image2.emf"/><Relationship Id="rId4" Type="http://schemas.openxmlformats.org/officeDocument/2006/relationships/oleObject" Target="../embeddings/oleObject26.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oleObject" Target="../embeddings/oleObject29.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64.xml"/><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65.xml"/><Relationship Id="rId5" Type="http://schemas.openxmlformats.org/officeDocument/2006/relationships/image" Target="../media/image2.emf"/><Relationship Id="rId4" Type="http://schemas.openxmlformats.org/officeDocument/2006/relationships/oleObject" Target="../embeddings/oleObject30.bin"/></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2.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67.xml"/><Relationship Id="rId5" Type="http://schemas.openxmlformats.org/officeDocument/2006/relationships/image" Target="../media/image2.emf"/><Relationship Id="rId4" Type="http://schemas.openxmlformats.org/officeDocument/2006/relationships/oleObject" Target="../embeddings/oleObject29.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68.xml"/><Relationship Id="rId4" Type="http://schemas.openxmlformats.org/officeDocument/2006/relationships/image" Target="../media/image2.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9.xml"/><Relationship Id="rId5" Type="http://schemas.openxmlformats.org/officeDocument/2006/relationships/image" Target="../media/image2.emf"/><Relationship Id="rId4" Type="http://schemas.openxmlformats.org/officeDocument/2006/relationships/oleObject" Target="../embeddings/oleObject30.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tags" Target="../tags/tag70.xml"/><Relationship Id="rId4" Type="http://schemas.openxmlformats.org/officeDocument/2006/relationships/image" Target="../media/image2.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71.xml"/><Relationship Id="rId5" Type="http://schemas.openxmlformats.org/officeDocument/2006/relationships/image" Target="../media/image2.emf"/><Relationship Id="rId4" Type="http://schemas.openxmlformats.org/officeDocument/2006/relationships/oleObject" Target="../embeddings/oleObject18.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72.xml"/><Relationship Id="rId5" Type="http://schemas.openxmlformats.org/officeDocument/2006/relationships/image" Target="../media/image2.emf"/><Relationship Id="rId4" Type="http://schemas.openxmlformats.org/officeDocument/2006/relationships/oleObject" Target="../embeddings/oleObject18.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73.xml"/><Relationship Id="rId5" Type="http://schemas.openxmlformats.org/officeDocument/2006/relationships/image" Target="../media/image2.emf"/><Relationship Id="rId4" Type="http://schemas.openxmlformats.org/officeDocument/2006/relationships/oleObject" Target="../embeddings/oleObject22.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74.xml"/><Relationship Id="rId5" Type="http://schemas.openxmlformats.org/officeDocument/2006/relationships/image" Target="../media/image2.emf"/><Relationship Id="rId4" Type="http://schemas.openxmlformats.org/officeDocument/2006/relationships/oleObject" Target="../embeddings/oleObject30.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42.svg"/><Relationship Id="rId11" Type="http://schemas.openxmlformats.org/officeDocument/2006/relationships/image" Target="../media/image46.png"/><Relationship Id="rId5" Type="http://schemas.openxmlformats.org/officeDocument/2006/relationships/image" Target="../media/image41.png"/><Relationship Id="rId10" Type="http://schemas.microsoft.com/office/2007/relationships/hdphoto" Target="../media/hdphoto4.wdp"/><Relationship Id="rId4" Type="http://schemas.microsoft.com/office/2007/relationships/hdphoto" Target="../media/hdphoto3.wdp"/><Relationship Id="rId9"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29.xml"/><Relationship Id="rId6" Type="http://schemas.openxmlformats.org/officeDocument/2006/relationships/image" Target="../media/image6.jpeg"/><Relationship Id="rId5" Type="http://schemas.openxmlformats.org/officeDocument/2006/relationships/image" Target="../media/image2.emf"/><Relationship Id="rId4"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tags" Target="../tags/tag30.xml"/><Relationship Id="rId6" Type="http://schemas.openxmlformats.org/officeDocument/2006/relationships/image" Target="../media/image6.jpeg"/><Relationship Id="rId5" Type="http://schemas.openxmlformats.org/officeDocument/2006/relationships/image" Target="../media/image2.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42BE1-A762-DF07-DD55-A35B02045740}"/>
              </a:ext>
            </a:extLst>
          </p:cNvPr>
          <p:cNvGraphicFramePr>
            <a:graphicFrameLocks noChangeAspect="1"/>
          </p:cNvGraphicFramePr>
          <p:nvPr>
            <p:custDataLst>
              <p:tags r:id="rId1"/>
            </p:custDataLst>
            <p:extLst>
              <p:ext uri="{D42A27DB-BD31-4B8C-83A1-F6EECF244321}">
                <p14:modId xmlns:p14="http://schemas.microsoft.com/office/powerpoint/2010/main" val="2426615418"/>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CFB42BE1-A762-DF07-DD55-A35B02045740}"/>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1588A23-270E-82B9-BDBF-CADEC6934313}"/>
              </a:ext>
            </a:extLst>
          </p:cNvPr>
          <p:cNvSpPr>
            <a:spLocks noGrp="1"/>
          </p:cNvSpPr>
          <p:nvPr>
            <p:ph type="title"/>
          </p:nvPr>
        </p:nvSpPr>
        <p:spPr>
          <a:xfrm>
            <a:off x="984369" y="8598346"/>
            <a:ext cx="12423830" cy="1487011"/>
          </a:xfrm>
          <a:ln>
            <a:solidFill>
              <a:srgbClr val="34363E"/>
            </a:solidFill>
          </a:ln>
        </p:spPr>
        <p:txBody>
          <a:bodyPr vert="horz" anchor="ctr">
            <a:noAutofit/>
          </a:bodyPr>
          <a:lstStyle/>
          <a:p>
            <a:pPr rtl="1"/>
            <a:r>
              <a:rPr lang="ar-SA" sz="6000" dirty="0"/>
              <a:t>خطة تفعيل اجتماعات إدارة الأداء </a:t>
            </a:r>
            <a:endParaRPr lang="en-SA" sz="6597" dirty="0">
              <a:solidFill>
                <a:srgbClr val="8A714D"/>
              </a:solidFill>
            </a:endParaRPr>
          </a:p>
        </p:txBody>
      </p:sp>
    </p:spTree>
    <p:extLst>
      <p:ext uri="{BB962C8B-B14F-4D97-AF65-F5344CB8AC3E}">
        <p14:creationId xmlns:p14="http://schemas.microsoft.com/office/powerpoint/2010/main" val="200070540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30EFC-487F-61C6-61DD-2610A70A73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F81D3-B621-39BC-86DF-C10D3396AA4F}"/>
              </a:ext>
            </a:extLst>
          </p:cNvPr>
          <p:cNvSpPr>
            <a:spLocks noGrp="1"/>
          </p:cNvSpPr>
          <p:nvPr>
            <p:ph type="title"/>
          </p:nvPr>
        </p:nvSpPr>
        <p:spPr>
          <a:xfrm>
            <a:off x="14524733" y="1997954"/>
            <a:ext cx="9077925" cy="3441030"/>
          </a:xfrm>
        </p:spPr>
        <p:txBody>
          <a:bodyPr/>
          <a:lstStyle/>
          <a:p>
            <a:pPr algn="ctr"/>
            <a:r>
              <a:rPr lang="ar-SA" sz="9600">
                <a:solidFill>
                  <a:schemeClr val="bg1"/>
                </a:solidFill>
              </a:rPr>
              <a:t>محتويات العرض</a:t>
            </a:r>
            <a:endParaRPr lang="en-US">
              <a:solidFill>
                <a:schemeClr val="bg1"/>
              </a:solidFill>
            </a:endParaRPr>
          </a:p>
        </p:txBody>
      </p:sp>
      <p:sp>
        <p:nvSpPr>
          <p:cNvPr id="64" name="Rectangle: Rounded Corners 63">
            <a:extLst>
              <a:ext uri="{FF2B5EF4-FFF2-40B4-BE49-F238E27FC236}">
                <a16:creationId xmlns:a16="http://schemas.microsoft.com/office/drawing/2014/main" id="{7E6D1FBB-CDAB-B3E4-87DA-0DEFDEF5C32B}"/>
              </a:ext>
            </a:extLst>
          </p:cNvPr>
          <p:cNvSpPr/>
          <p:nvPr/>
        </p:nvSpPr>
        <p:spPr>
          <a:xfrm>
            <a:off x="12166237" y="4492293"/>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65" name="Rectangle: Rounded Corners 64">
            <a:extLst>
              <a:ext uri="{FF2B5EF4-FFF2-40B4-BE49-F238E27FC236}">
                <a16:creationId xmlns:a16="http://schemas.microsoft.com/office/drawing/2014/main" id="{A0632B1C-05E9-F551-9B7F-7C6FF2D3F021}"/>
              </a:ext>
            </a:extLst>
          </p:cNvPr>
          <p:cNvSpPr/>
          <p:nvPr/>
        </p:nvSpPr>
        <p:spPr>
          <a:xfrm>
            <a:off x="831269" y="4492292"/>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حوكمة إدارة الأداء</a:t>
            </a:r>
            <a:endParaRPr lang="en-EG" sz="4000" kern="0">
              <a:solidFill>
                <a:schemeClr val="tx1">
                  <a:lumMod val="50000"/>
                </a:schemeClr>
              </a:solidFill>
            </a:endParaRPr>
          </a:p>
        </p:txBody>
      </p:sp>
      <p:sp>
        <p:nvSpPr>
          <p:cNvPr id="66" name="Rectangle: Rounded Corners 65">
            <a:extLst>
              <a:ext uri="{FF2B5EF4-FFF2-40B4-BE49-F238E27FC236}">
                <a16:creationId xmlns:a16="http://schemas.microsoft.com/office/drawing/2014/main" id="{30470D43-CC85-5F30-ED13-62015D8A35B6}"/>
              </a:ext>
            </a:extLst>
          </p:cNvPr>
          <p:cNvSpPr/>
          <p:nvPr/>
        </p:nvSpPr>
        <p:spPr>
          <a:xfrm>
            <a:off x="12166237" y="5855647"/>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67" name="Rectangle: Rounded Corners 66">
            <a:extLst>
              <a:ext uri="{FF2B5EF4-FFF2-40B4-BE49-F238E27FC236}">
                <a16:creationId xmlns:a16="http://schemas.microsoft.com/office/drawing/2014/main" id="{39304B9A-A223-308F-2A9B-E38717D9816A}"/>
              </a:ext>
            </a:extLst>
          </p:cNvPr>
          <p:cNvSpPr/>
          <p:nvPr/>
        </p:nvSpPr>
        <p:spPr>
          <a:xfrm>
            <a:off x="831269" y="5855646"/>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مؤشرات الأداء الرئيسية</a:t>
            </a:r>
            <a:endParaRPr lang="en-US" sz="4000" kern="0">
              <a:solidFill>
                <a:schemeClr val="tx1">
                  <a:lumMod val="50000"/>
                </a:schemeClr>
              </a:solidFill>
            </a:endParaRPr>
          </a:p>
        </p:txBody>
      </p:sp>
      <p:sp>
        <p:nvSpPr>
          <p:cNvPr id="68" name="Rectangle: Rounded Corners 67">
            <a:extLst>
              <a:ext uri="{FF2B5EF4-FFF2-40B4-BE49-F238E27FC236}">
                <a16:creationId xmlns:a16="http://schemas.microsoft.com/office/drawing/2014/main" id="{A36B0C2C-E747-AE41-5D0E-CFC85ED6F7D1}"/>
              </a:ext>
            </a:extLst>
          </p:cNvPr>
          <p:cNvSpPr/>
          <p:nvPr/>
        </p:nvSpPr>
        <p:spPr>
          <a:xfrm>
            <a:off x="12166237" y="7219001"/>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69" name="Rectangle: Rounded Corners 68">
            <a:extLst>
              <a:ext uri="{FF2B5EF4-FFF2-40B4-BE49-F238E27FC236}">
                <a16:creationId xmlns:a16="http://schemas.microsoft.com/office/drawing/2014/main" id="{747B8DD8-DDF1-C4C6-85C6-4CC15CFC4285}"/>
              </a:ext>
            </a:extLst>
          </p:cNvPr>
          <p:cNvSpPr/>
          <p:nvPr/>
        </p:nvSpPr>
        <p:spPr>
          <a:xfrm>
            <a:off x="831269" y="7219000"/>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خطة</a:t>
            </a:r>
            <a:r>
              <a:rPr lang="en-US" sz="4000" kern="0">
                <a:solidFill>
                  <a:schemeClr val="tx1">
                    <a:lumMod val="50000"/>
                  </a:schemeClr>
                </a:solidFill>
              </a:rPr>
              <a:t> </a:t>
            </a:r>
            <a:r>
              <a:rPr lang="ar-SA" sz="4000" kern="0">
                <a:solidFill>
                  <a:schemeClr val="tx1">
                    <a:lumMod val="50000"/>
                  </a:schemeClr>
                </a:solidFill>
              </a:rPr>
              <a:t>تفعيل إدارة أداء الشركة </a:t>
            </a:r>
            <a:endParaRPr lang="en-US" sz="4000" kern="0">
              <a:solidFill>
                <a:schemeClr val="tx1">
                  <a:lumMod val="50000"/>
                </a:schemeClr>
              </a:solidFill>
            </a:endParaRPr>
          </a:p>
        </p:txBody>
      </p:sp>
      <p:sp>
        <p:nvSpPr>
          <p:cNvPr id="3" name="Rectangle: Rounded Corners 2">
            <a:extLst>
              <a:ext uri="{FF2B5EF4-FFF2-40B4-BE49-F238E27FC236}">
                <a16:creationId xmlns:a16="http://schemas.microsoft.com/office/drawing/2014/main" id="{3C4149ED-4F45-A86C-AC0D-49C081FF98CB}"/>
              </a:ext>
            </a:extLst>
          </p:cNvPr>
          <p:cNvSpPr/>
          <p:nvPr/>
        </p:nvSpPr>
        <p:spPr>
          <a:xfrm>
            <a:off x="12185650" y="843543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SA" sz="2799">
                <a:solidFill>
                  <a:schemeClr val="bg1"/>
                </a:solidFill>
              </a:rPr>
              <a:t>4</a:t>
            </a:r>
            <a:endParaRPr lang="en-US" sz="2799">
              <a:solidFill>
                <a:schemeClr val="bg1"/>
              </a:solidFill>
            </a:endParaRPr>
          </a:p>
        </p:txBody>
      </p:sp>
      <p:sp>
        <p:nvSpPr>
          <p:cNvPr id="4" name="Rectangle: Rounded Corners 3">
            <a:extLst>
              <a:ext uri="{FF2B5EF4-FFF2-40B4-BE49-F238E27FC236}">
                <a16:creationId xmlns:a16="http://schemas.microsoft.com/office/drawing/2014/main" id="{7AB02DF8-3B19-D6BB-CF66-88FD997DC8CB}"/>
              </a:ext>
            </a:extLst>
          </p:cNvPr>
          <p:cNvSpPr/>
          <p:nvPr/>
        </p:nvSpPr>
        <p:spPr>
          <a:xfrm>
            <a:off x="850682" y="8435429"/>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الملاحق</a:t>
            </a:r>
            <a:endParaRPr lang="en-US" sz="4000" kern="0">
              <a:solidFill>
                <a:schemeClr val="tx1">
                  <a:lumMod val="50000"/>
                </a:schemeClr>
              </a:solidFill>
            </a:endParaRPr>
          </a:p>
        </p:txBody>
      </p:sp>
      <p:pic>
        <p:nvPicPr>
          <p:cNvPr id="5" name="Picture 4" descr="A white background with black dots&#10;&#10;Description automatically generated">
            <a:extLst>
              <a:ext uri="{FF2B5EF4-FFF2-40B4-BE49-F238E27FC236}">
                <a16:creationId xmlns:a16="http://schemas.microsoft.com/office/drawing/2014/main" id="{4526E093-EE40-A9B7-CFE8-AB8A9505D5D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27447" y="7218999"/>
            <a:ext cx="12607113" cy="5702300"/>
          </a:xfrm>
          <a:prstGeom prst="rect">
            <a:avLst/>
          </a:prstGeom>
        </p:spPr>
      </p:pic>
      <p:pic>
        <p:nvPicPr>
          <p:cNvPr id="6" name="Picture 5" descr="A white background with black dots&#10;&#10;Description automatically generated">
            <a:extLst>
              <a:ext uri="{FF2B5EF4-FFF2-40B4-BE49-F238E27FC236}">
                <a16:creationId xmlns:a16="http://schemas.microsoft.com/office/drawing/2014/main" id="{176E3258-22AC-1EEE-D48C-C20BA015A71C}"/>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27447" y="2206285"/>
            <a:ext cx="12607113" cy="3441030"/>
          </a:xfrm>
          <a:prstGeom prst="rect">
            <a:avLst/>
          </a:prstGeom>
        </p:spPr>
      </p:pic>
    </p:spTree>
    <p:extLst>
      <p:ext uri="{BB962C8B-B14F-4D97-AF65-F5344CB8AC3E}">
        <p14:creationId xmlns:p14="http://schemas.microsoft.com/office/powerpoint/2010/main" val="183066613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7D93-A869-981C-B172-4C69218AABCF}"/>
            </a:ext>
          </a:extLst>
        </p:cNvPr>
        <p:cNvGrpSpPr/>
        <p:nvPr/>
      </p:nvGrpSpPr>
      <p:grpSpPr>
        <a:xfrm>
          <a:off x="0" y="0"/>
          <a:ext cx="0" cy="0"/>
          <a:chOff x="0" y="0"/>
          <a:chExt cx="0" cy="0"/>
        </a:xfrm>
      </p:grpSpPr>
      <p:sp>
        <p:nvSpPr>
          <p:cNvPr id="26" name="Text Placeholder 1">
            <a:extLst>
              <a:ext uri="{FF2B5EF4-FFF2-40B4-BE49-F238E27FC236}">
                <a16:creationId xmlns:a16="http://schemas.microsoft.com/office/drawing/2014/main" id="{03063140-9A80-B5AA-F8F1-9BB0E7ACDDE6}"/>
              </a:ext>
            </a:extLst>
          </p:cNvPr>
          <p:cNvSpPr>
            <a:spLocks noGrp="1"/>
          </p:cNvSpPr>
          <p:nvPr>
            <p:ph type="body" sz="quarter" idx="10"/>
          </p:nvPr>
        </p:nvSpPr>
        <p:spPr>
          <a:xfrm>
            <a:off x="409282" y="1772307"/>
            <a:ext cx="22268445" cy="1230312"/>
          </a:xfrm>
        </p:spPr>
        <p:txBody>
          <a:bodyPr>
            <a:normAutofit/>
          </a:bodyPr>
          <a:lstStyle/>
          <a:p>
            <a:r>
              <a:rPr lang="ar-SA" sz="3600">
                <a:solidFill>
                  <a:schemeClr val="tx1">
                    <a:lumMod val="75000"/>
                  </a:schemeClr>
                </a:solidFill>
              </a:rPr>
              <a:t>مؤشرات الأداء الرئيسية – منهجية </a:t>
            </a:r>
            <a:r>
              <a:rPr lang="en-US" sz="3600">
                <a:solidFill>
                  <a:schemeClr val="tx1">
                    <a:lumMod val="75000"/>
                  </a:schemeClr>
                </a:solidFill>
              </a:rPr>
              <a:t>CREAM )</a:t>
            </a:r>
            <a:r>
              <a:rPr lang="ar-SA" sz="3600">
                <a:solidFill>
                  <a:schemeClr val="tx1">
                    <a:lumMod val="75000"/>
                  </a:schemeClr>
                </a:solidFill>
              </a:rPr>
              <a:t> </a:t>
            </a:r>
            <a:r>
              <a:rPr lang="en-US" sz="3600">
                <a:solidFill>
                  <a:schemeClr val="tx1">
                    <a:lumMod val="75000"/>
                  </a:schemeClr>
                </a:solidFill>
              </a:rPr>
              <a:t>(</a:t>
            </a:r>
          </a:p>
        </p:txBody>
      </p:sp>
      <p:grpSp>
        <p:nvGrpSpPr>
          <p:cNvPr id="27" name="Group 26">
            <a:extLst>
              <a:ext uri="{FF2B5EF4-FFF2-40B4-BE49-F238E27FC236}">
                <a16:creationId xmlns:a16="http://schemas.microsoft.com/office/drawing/2014/main" id="{8E984F01-AF77-888E-3755-3141B963B904}"/>
              </a:ext>
            </a:extLst>
          </p:cNvPr>
          <p:cNvGrpSpPr/>
          <p:nvPr/>
        </p:nvGrpSpPr>
        <p:grpSpPr>
          <a:xfrm>
            <a:off x="134931" y="2962463"/>
            <a:ext cx="22833100" cy="9469531"/>
            <a:chOff x="406005" y="1471067"/>
            <a:chExt cx="11422500" cy="4737233"/>
          </a:xfrm>
        </p:grpSpPr>
        <p:sp>
          <p:nvSpPr>
            <p:cNvPr id="28" name="Pentagon 172039">
              <a:extLst>
                <a:ext uri="{FF2B5EF4-FFF2-40B4-BE49-F238E27FC236}">
                  <a16:creationId xmlns:a16="http://schemas.microsoft.com/office/drawing/2014/main" id="{D0888FCA-3E23-7B4E-6C0C-374A8745FB60}"/>
                </a:ext>
              </a:extLst>
            </p:cNvPr>
            <p:cNvSpPr/>
            <p:nvPr/>
          </p:nvSpPr>
          <p:spPr bwMode="gray">
            <a:xfrm rot="5400000">
              <a:off x="419391" y="2041333"/>
              <a:ext cx="2911955" cy="2000531"/>
            </a:xfrm>
            <a:prstGeom prst="homePlate">
              <a:avLst>
                <a:gd name="adj" fmla="val 24615"/>
              </a:avLst>
            </a:prstGeom>
            <a:solidFill>
              <a:srgbClr val="6D5020">
                <a:alpha val="38000"/>
              </a:srgb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29" name="Pentagon 172039">
              <a:extLst>
                <a:ext uri="{FF2B5EF4-FFF2-40B4-BE49-F238E27FC236}">
                  <a16:creationId xmlns:a16="http://schemas.microsoft.com/office/drawing/2014/main" id="{5BBC4EB8-95A7-02DD-978F-5F28377D00B4}"/>
                </a:ext>
              </a:extLst>
            </p:cNvPr>
            <p:cNvSpPr/>
            <p:nvPr/>
          </p:nvSpPr>
          <p:spPr bwMode="gray">
            <a:xfrm rot="5400000">
              <a:off x="2515847" y="2041333"/>
              <a:ext cx="2911955" cy="2000531"/>
            </a:xfrm>
            <a:prstGeom prst="homePlate">
              <a:avLst>
                <a:gd name="adj" fmla="val 24615"/>
              </a:avLst>
            </a:prstGeom>
            <a:solidFill>
              <a:srgbClr val="C69940">
                <a:alpha val="38000"/>
              </a:srgb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30" name="Pentagon 172039">
              <a:extLst>
                <a:ext uri="{FF2B5EF4-FFF2-40B4-BE49-F238E27FC236}">
                  <a16:creationId xmlns:a16="http://schemas.microsoft.com/office/drawing/2014/main" id="{03A280B9-3612-559F-22A3-3285844DF12C}"/>
                </a:ext>
              </a:extLst>
            </p:cNvPr>
            <p:cNvSpPr/>
            <p:nvPr/>
          </p:nvSpPr>
          <p:spPr bwMode="gray">
            <a:xfrm rot="5400000">
              <a:off x="4612302" y="2041333"/>
              <a:ext cx="2911955" cy="2000531"/>
            </a:xfrm>
            <a:prstGeom prst="homePlate">
              <a:avLst>
                <a:gd name="adj" fmla="val 24615"/>
              </a:avLst>
            </a:prstGeom>
            <a:solidFill>
              <a:srgbClr val="DCC28C">
                <a:alpha val="38000"/>
              </a:srgb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31" name="Pentagon 172039">
              <a:extLst>
                <a:ext uri="{FF2B5EF4-FFF2-40B4-BE49-F238E27FC236}">
                  <a16:creationId xmlns:a16="http://schemas.microsoft.com/office/drawing/2014/main" id="{5492C9BC-63B3-28AA-FC8C-0E4F454C6CE6}"/>
                </a:ext>
              </a:extLst>
            </p:cNvPr>
            <p:cNvSpPr/>
            <p:nvPr/>
          </p:nvSpPr>
          <p:spPr bwMode="gray">
            <a:xfrm rot="5400000">
              <a:off x="6708758" y="2041333"/>
              <a:ext cx="2911955" cy="2000531"/>
            </a:xfrm>
            <a:prstGeom prst="homePlate">
              <a:avLst>
                <a:gd name="adj" fmla="val 24615"/>
              </a:avLst>
            </a:prstGeom>
            <a:solidFill>
              <a:srgbClr val="C69940">
                <a:alpha val="38000"/>
              </a:srgb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33" name="Pentagon 172039">
              <a:extLst>
                <a:ext uri="{FF2B5EF4-FFF2-40B4-BE49-F238E27FC236}">
                  <a16:creationId xmlns:a16="http://schemas.microsoft.com/office/drawing/2014/main" id="{61896AE2-38A0-6161-7E3B-FB7F40782426}"/>
                </a:ext>
              </a:extLst>
            </p:cNvPr>
            <p:cNvSpPr/>
            <p:nvPr/>
          </p:nvSpPr>
          <p:spPr bwMode="gray">
            <a:xfrm rot="5400000">
              <a:off x="8805213" y="2041332"/>
              <a:ext cx="2911954" cy="2000531"/>
            </a:xfrm>
            <a:prstGeom prst="homePlate">
              <a:avLst>
                <a:gd name="adj" fmla="val 24615"/>
              </a:avLst>
            </a:prstGeom>
            <a:solidFill>
              <a:srgbClr val="6D5020">
                <a:alpha val="38000"/>
              </a:srgb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51" name="Rounded Rectangle 172040">
              <a:extLst>
                <a:ext uri="{FF2B5EF4-FFF2-40B4-BE49-F238E27FC236}">
                  <a16:creationId xmlns:a16="http://schemas.microsoft.com/office/drawing/2014/main" id="{1C0470E8-7FEF-CF2B-678A-23D28A829814}"/>
                </a:ext>
              </a:extLst>
            </p:cNvPr>
            <p:cNvSpPr/>
            <p:nvPr/>
          </p:nvSpPr>
          <p:spPr bwMode="gray">
            <a:xfrm>
              <a:off x="5140065" y="1661821"/>
              <a:ext cx="1856432" cy="2212782"/>
            </a:xfrm>
            <a:prstGeom prst="rect">
              <a:avLst/>
            </a:prstGeom>
            <a:solidFill>
              <a:schemeClr val="bg1"/>
            </a:solidFill>
            <a:ln w="3175">
              <a:solidFill>
                <a:srgbClr val="DCC28C"/>
              </a:solidFill>
              <a:miter lim="800000"/>
              <a:headEnd/>
              <a:tailEnd/>
            </a:ln>
            <a:effectLst/>
          </p:spPr>
          <p:txBody>
            <a:bodyPr vert="horz" wrap="square" lIns="182785" tIns="1827848" rIns="182785" bIns="548354" numCol="1" rtlCol="0" anchor="t" anchorCtr="0" compatLnSpc="1">
              <a:prstTxWarp prst="textNoShape">
                <a:avLst/>
              </a:prstTxWarp>
              <a:noAutofit/>
            </a:bodyPr>
            <a:lstStyle/>
            <a:p>
              <a:pPr algn="ctr" defTabSz="1827886">
                <a:spcAft>
                  <a:spcPts val="600"/>
                </a:spcAft>
                <a:defRPr/>
              </a:pPr>
              <a:r>
                <a:rPr lang="ar-SA" sz="2800">
                  <a:latin typeface="Avenir Next Arabic Demi" panose="020B0703020202020204" pitchFamily="34" charset="-78"/>
                  <a:cs typeface="Avenir Next Arabic Demi" panose="020B0703020202020204" pitchFamily="34" charset="-78"/>
                </a:rPr>
                <a:t>البيانات متاحة، عملية جمع البيانات فعّالة من حيث التكلفة والوقت</a:t>
              </a:r>
              <a:endParaRPr lang="en-US" sz="2799" kern="0">
                <a:solidFill>
                  <a:srgbClr val="000000"/>
                </a:solidFill>
                <a:latin typeface="Avenir Next Arabic Demi" panose="020B0703020202020204" pitchFamily="34" charset="-78"/>
                <a:cs typeface="Avenir Next Arabic Demi" panose="020B0703020202020204" pitchFamily="34" charset="-78"/>
              </a:endParaRPr>
            </a:p>
          </p:txBody>
        </p:sp>
        <p:sp>
          <p:nvSpPr>
            <p:cNvPr id="52" name="Rounded Rectangle 172040">
              <a:extLst>
                <a:ext uri="{FF2B5EF4-FFF2-40B4-BE49-F238E27FC236}">
                  <a16:creationId xmlns:a16="http://schemas.microsoft.com/office/drawing/2014/main" id="{EB8AF181-F7F4-EE81-00E5-39D2E7330DBD}"/>
                </a:ext>
              </a:extLst>
            </p:cNvPr>
            <p:cNvSpPr/>
            <p:nvPr/>
          </p:nvSpPr>
          <p:spPr bwMode="gray">
            <a:xfrm>
              <a:off x="3043609" y="1661821"/>
              <a:ext cx="1856432" cy="2212782"/>
            </a:xfrm>
            <a:prstGeom prst="rect">
              <a:avLst/>
            </a:prstGeom>
            <a:solidFill>
              <a:schemeClr val="bg1"/>
            </a:solidFill>
            <a:ln w="3175">
              <a:solidFill>
                <a:srgbClr val="C69940"/>
              </a:solidFill>
              <a:miter lim="800000"/>
              <a:headEnd/>
              <a:tailEnd/>
            </a:ln>
            <a:effectLst/>
          </p:spPr>
          <p:txBody>
            <a:bodyPr vert="horz" wrap="square" lIns="182785" tIns="1827848" rIns="182785" bIns="548354" numCol="1" rtlCol="0" anchor="t" anchorCtr="0" compatLnSpc="1">
              <a:prstTxWarp prst="textNoShape">
                <a:avLst/>
              </a:prstTxWarp>
              <a:noAutofit/>
            </a:bodyPr>
            <a:lstStyle/>
            <a:p>
              <a:pPr algn="ctr" defTabSz="1827886">
                <a:spcAft>
                  <a:spcPts val="600"/>
                </a:spcAft>
                <a:defRPr/>
              </a:pPr>
              <a:r>
                <a:rPr lang="ar-SA" sz="2800">
                  <a:latin typeface="Avenir Next Arabic Demi" panose="020B0703020202020204" pitchFamily="34" charset="-78"/>
                  <a:cs typeface="Avenir Next Arabic Demi" panose="020B0703020202020204" pitchFamily="34" charset="-78"/>
                </a:rPr>
                <a:t>يتيح تقييم الأداء بشكل سريع وموثوق ويعزز السلوك المرغوب فيه</a:t>
              </a:r>
              <a:endParaRPr lang="en-US" sz="2799" kern="0">
                <a:solidFill>
                  <a:srgbClr val="000000"/>
                </a:solidFill>
                <a:latin typeface="Avenir Next Arabic Demi" panose="020B0703020202020204" pitchFamily="34" charset="-78"/>
                <a:cs typeface="Avenir Next Arabic Demi" panose="020B0703020202020204" pitchFamily="34" charset="-78"/>
              </a:endParaRPr>
            </a:p>
            <a:p>
              <a:pPr algn="ctr" defTabSz="1827886">
                <a:spcAft>
                  <a:spcPts val="600"/>
                </a:spcAft>
                <a:defRPr/>
              </a:pPr>
              <a:endParaRPr lang="en-US" sz="2799" kern="0">
                <a:solidFill>
                  <a:srgbClr val="000000"/>
                </a:solidFill>
                <a:latin typeface="Avenir Next Arabic Demi" panose="020B0703020202020204" pitchFamily="34" charset="-78"/>
                <a:cs typeface="Avenir Next Arabic Demi" panose="020B0703020202020204" pitchFamily="34" charset="-78"/>
              </a:endParaRPr>
            </a:p>
          </p:txBody>
        </p:sp>
        <p:sp>
          <p:nvSpPr>
            <p:cNvPr id="53" name="Rounded Rectangle 172040">
              <a:extLst>
                <a:ext uri="{FF2B5EF4-FFF2-40B4-BE49-F238E27FC236}">
                  <a16:creationId xmlns:a16="http://schemas.microsoft.com/office/drawing/2014/main" id="{32AF1B9E-C29A-D8E7-172B-52E09E38B63B}"/>
                </a:ext>
              </a:extLst>
            </p:cNvPr>
            <p:cNvSpPr/>
            <p:nvPr/>
          </p:nvSpPr>
          <p:spPr bwMode="gray">
            <a:xfrm>
              <a:off x="7236521" y="1661821"/>
              <a:ext cx="1856432" cy="2212782"/>
            </a:xfrm>
            <a:prstGeom prst="rect">
              <a:avLst/>
            </a:prstGeom>
            <a:solidFill>
              <a:schemeClr val="bg1"/>
            </a:solidFill>
            <a:ln w="3175">
              <a:solidFill>
                <a:srgbClr val="C69940"/>
              </a:solidFill>
              <a:miter lim="800000"/>
              <a:headEnd/>
              <a:tailEnd/>
            </a:ln>
            <a:effectLst/>
          </p:spPr>
          <p:txBody>
            <a:bodyPr vert="horz" wrap="square" lIns="182785" tIns="1827848" rIns="182785" bIns="548354" numCol="1" rtlCol="0" anchor="t" anchorCtr="0" compatLnSpc="1">
              <a:prstTxWarp prst="textNoShape">
                <a:avLst/>
              </a:prstTxWarp>
              <a:noAutofit/>
            </a:bodyPr>
            <a:lstStyle/>
            <a:p>
              <a:pPr algn="ctr">
                <a:spcAft>
                  <a:spcPts val="600"/>
                </a:spcAft>
              </a:pPr>
              <a:r>
                <a:rPr lang="ar-SA" sz="2800">
                  <a:latin typeface="Avenir Next Arabic Demi" panose="020B0703020202020204" pitchFamily="34" charset="-78"/>
                  <a:cs typeface="Avenir Next Arabic Demi" panose="020B0703020202020204" pitchFamily="34" charset="-78"/>
                </a:rPr>
                <a:t>مناسب ومفيد للهدف</a:t>
              </a:r>
              <a:endParaRPr lang="en-US" sz="2799" kern="0">
                <a:solidFill>
                  <a:srgbClr val="000000"/>
                </a:solidFill>
                <a:latin typeface="Avenir Next Arabic Demi" panose="020B0703020202020204" pitchFamily="34" charset="-78"/>
                <a:cs typeface="Avenir Next Arabic Demi" panose="020B0703020202020204" pitchFamily="34" charset="-78"/>
              </a:endParaRPr>
            </a:p>
          </p:txBody>
        </p:sp>
        <p:sp>
          <p:nvSpPr>
            <p:cNvPr id="54" name="Rounded Rectangle 172040">
              <a:extLst>
                <a:ext uri="{FF2B5EF4-FFF2-40B4-BE49-F238E27FC236}">
                  <a16:creationId xmlns:a16="http://schemas.microsoft.com/office/drawing/2014/main" id="{C4B20B1C-971A-D01E-6EA7-B0180BB8887C}"/>
                </a:ext>
              </a:extLst>
            </p:cNvPr>
            <p:cNvSpPr/>
            <p:nvPr/>
          </p:nvSpPr>
          <p:spPr bwMode="gray">
            <a:xfrm>
              <a:off x="947154" y="1661821"/>
              <a:ext cx="1856432" cy="2212782"/>
            </a:xfrm>
            <a:prstGeom prst="rect">
              <a:avLst/>
            </a:prstGeom>
            <a:solidFill>
              <a:schemeClr val="bg1"/>
            </a:solidFill>
            <a:ln w="3175">
              <a:solidFill>
                <a:srgbClr val="6D5020"/>
              </a:solidFill>
              <a:miter lim="800000"/>
              <a:headEnd/>
              <a:tailEnd/>
            </a:ln>
            <a:effectLst/>
          </p:spPr>
          <p:txBody>
            <a:bodyPr vert="horz" wrap="square" lIns="182785" tIns="1827848" rIns="182785" bIns="548354" numCol="1" rtlCol="0" anchor="t" anchorCtr="0" compatLnSpc="1">
              <a:prstTxWarp prst="textNoShape">
                <a:avLst/>
              </a:prstTxWarp>
              <a:noAutofit/>
            </a:bodyPr>
            <a:lstStyle/>
            <a:p>
              <a:pPr algn="ctr" defTabSz="1827886">
                <a:spcAft>
                  <a:spcPts val="600"/>
                </a:spcAft>
                <a:defRPr/>
              </a:pPr>
              <a:r>
                <a:rPr lang="ar-SA" sz="2800">
                  <a:latin typeface="Avenir Next Arabic Demi" panose="020B0703020202020204" pitchFamily="34" charset="-78"/>
                  <a:cs typeface="Avenir Next Arabic Demi" panose="020B0703020202020204" pitchFamily="34" charset="-78"/>
                </a:rPr>
                <a:t>مؤشرات قابلة للرصد بشكل مستمر أو على فترات زمنية منتظمة</a:t>
              </a:r>
              <a:endParaRPr lang="en-US" sz="2799" kern="0">
                <a:solidFill>
                  <a:srgbClr val="000000"/>
                </a:solidFill>
                <a:latin typeface="Avenir Next Arabic Demi" panose="020B0703020202020204" pitchFamily="34" charset="-78"/>
                <a:cs typeface="Avenir Next Arabic Demi" panose="020B0703020202020204" pitchFamily="34" charset="-78"/>
              </a:endParaRPr>
            </a:p>
            <a:p>
              <a:pPr algn="ctr" defTabSz="1827886">
                <a:spcAft>
                  <a:spcPts val="600"/>
                </a:spcAft>
                <a:defRPr/>
              </a:pPr>
              <a:endParaRPr lang="en-US" sz="2799" kern="0">
                <a:solidFill>
                  <a:srgbClr val="000000"/>
                </a:solidFill>
                <a:latin typeface="Avenir Next Arabic Demi" panose="020B0703020202020204" pitchFamily="34" charset="-78"/>
                <a:cs typeface="Avenir Next Arabic Demi" panose="020B0703020202020204" pitchFamily="34" charset="-78"/>
              </a:endParaRPr>
            </a:p>
          </p:txBody>
        </p:sp>
        <p:sp>
          <p:nvSpPr>
            <p:cNvPr id="55" name="Rounded Rectangle 172040">
              <a:extLst>
                <a:ext uri="{FF2B5EF4-FFF2-40B4-BE49-F238E27FC236}">
                  <a16:creationId xmlns:a16="http://schemas.microsoft.com/office/drawing/2014/main" id="{68F7DCC2-5B49-FD67-718A-8F8EB75D695D}"/>
                </a:ext>
              </a:extLst>
            </p:cNvPr>
            <p:cNvSpPr/>
            <p:nvPr/>
          </p:nvSpPr>
          <p:spPr bwMode="gray">
            <a:xfrm>
              <a:off x="9332975" y="1661821"/>
              <a:ext cx="1856432" cy="2212782"/>
            </a:xfrm>
            <a:prstGeom prst="rect">
              <a:avLst/>
            </a:prstGeom>
            <a:solidFill>
              <a:schemeClr val="bg1"/>
            </a:solidFill>
            <a:ln w="3175">
              <a:solidFill>
                <a:srgbClr val="6D5020"/>
              </a:solidFill>
              <a:miter lim="800000"/>
              <a:headEnd/>
              <a:tailEnd/>
            </a:ln>
            <a:effectLst/>
          </p:spPr>
          <p:txBody>
            <a:bodyPr vert="horz" wrap="square" lIns="182785" tIns="1827848" rIns="182785" bIns="548354" numCol="1" rtlCol="0" anchor="t" anchorCtr="0" compatLnSpc="1">
              <a:prstTxWarp prst="textNoShape">
                <a:avLst/>
              </a:prstTxWarp>
              <a:noAutofit/>
            </a:bodyPr>
            <a:lstStyle/>
            <a:p>
              <a:pPr algn="ctr">
                <a:spcAft>
                  <a:spcPts val="600"/>
                </a:spcAft>
              </a:pPr>
              <a:r>
                <a:rPr lang="ar-SA" sz="2800">
                  <a:latin typeface="Avenir Next Arabic Demi" panose="020B0703020202020204" pitchFamily="34" charset="-78"/>
                  <a:cs typeface="Avenir Next Arabic Demi" panose="020B0703020202020204" pitchFamily="34" charset="-78"/>
                </a:rPr>
                <a:t>دقيقة، قابلة للفهم، وغير غامضة</a:t>
              </a:r>
              <a:endParaRPr lang="en-US" sz="2799" kern="0">
                <a:solidFill>
                  <a:srgbClr val="000000"/>
                </a:solidFill>
                <a:latin typeface="Avenir Next Arabic Demi" panose="020B0703020202020204" pitchFamily="34" charset="-78"/>
                <a:cs typeface="Avenir Next Arabic Demi" panose="020B0703020202020204" pitchFamily="34" charset="-78"/>
              </a:endParaRPr>
            </a:p>
          </p:txBody>
        </p:sp>
        <p:sp>
          <p:nvSpPr>
            <p:cNvPr id="56" name="Oval 55">
              <a:extLst>
                <a:ext uri="{FF2B5EF4-FFF2-40B4-BE49-F238E27FC236}">
                  <a16:creationId xmlns:a16="http://schemas.microsoft.com/office/drawing/2014/main" id="{0E9799A1-B254-0EAE-01BE-B20693A615B7}"/>
                </a:ext>
              </a:extLst>
            </p:cNvPr>
            <p:cNvSpPr/>
            <p:nvPr/>
          </p:nvSpPr>
          <p:spPr bwMode="gray">
            <a:xfrm>
              <a:off x="1665058" y="1471067"/>
              <a:ext cx="420624" cy="419354"/>
            </a:xfrm>
            <a:prstGeom prst="ellipse">
              <a:avLst/>
            </a:prstGeom>
            <a:solidFill>
              <a:srgbClr val="6D5020"/>
            </a:solidFill>
            <a:ln w="28575">
              <a:solidFill>
                <a:schemeClr val="bg1"/>
              </a:solidFill>
              <a:miter lim="800000"/>
              <a:headEnd/>
              <a:tailEnd/>
            </a:ln>
            <a:effectLst/>
          </p:spPr>
          <p:txBody>
            <a:bodyPr vert="horz" wrap="square" lIns="182785" tIns="182785" rIns="182785" bIns="182785" numCol="1" rtlCol="0" anchor="ctr" anchorCtr="0" compatLnSpc="1">
              <a:prstTxWarp prst="textNoShape">
                <a:avLst/>
              </a:prstTxWarp>
              <a:noAutofit/>
            </a:bodyPr>
            <a:lstStyle/>
            <a:p>
              <a:pPr algn="ctr" defTabSz="1827886" fontAlgn="base">
                <a:spcAft>
                  <a:spcPts val="600"/>
                </a:spcAft>
                <a:defRPr/>
              </a:pPr>
              <a:r>
                <a:rPr lang="en-US" sz="2799" b="1" kern="0">
                  <a:solidFill>
                    <a:srgbClr val="FFFFFF"/>
                  </a:solidFill>
                  <a:latin typeface="Avenir Next Arabic Demi" panose="020B0703020202020204" pitchFamily="34" charset="-78"/>
                  <a:cs typeface="Avenir Next Arabic Demi" panose="020B0703020202020204" pitchFamily="34" charset="-78"/>
                </a:rPr>
                <a:t>M</a:t>
              </a:r>
            </a:p>
          </p:txBody>
        </p:sp>
        <p:sp>
          <p:nvSpPr>
            <p:cNvPr id="57" name="Oval 56">
              <a:extLst>
                <a:ext uri="{FF2B5EF4-FFF2-40B4-BE49-F238E27FC236}">
                  <a16:creationId xmlns:a16="http://schemas.microsoft.com/office/drawing/2014/main" id="{E055A8DB-BDA3-E334-6147-EE6A703FB549}"/>
                </a:ext>
              </a:extLst>
            </p:cNvPr>
            <p:cNvSpPr/>
            <p:nvPr/>
          </p:nvSpPr>
          <p:spPr bwMode="gray">
            <a:xfrm>
              <a:off x="3761513" y="1471067"/>
              <a:ext cx="420624" cy="419354"/>
            </a:xfrm>
            <a:prstGeom prst="ellipse">
              <a:avLst/>
            </a:prstGeom>
            <a:solidFill>
              <a:srgbClr val="C69940"/>
            </a:solidFill>
            <a:ln w="28575">
              <a:solidFill>
                <a:schemeClr val="bg1"/>
              </a:solidFill>
              <a:miter lim="800000"/>
              <a:headEnd/>
              <a:tailEnd/>
            </a:ln>
            <a:effectLst/>
          </p:spPr>
          <p:txBody>
            <a:bodyPr vert="horz" wrap="square" lIns="182785" tIns="182785" rIns="182785" bIns="182785" numCol="1" rtlCol="0" anchor="ctr" anchorCtr="0" compatLnSpc="1">
              <a:prstTxWarp prst="textNoShape">
                <a:avLst/>
              </a:prstTxWarp>
              <a:noAutofit/>
            </a:bodyPr>
            <a:lstStyle/>
            <a:p>
              <a:pPr algn="ctr" defTabSz="1827886" fontAlgn="base">
                <a:spcAft>
                  <a:spcPts val="600"/>
                </a:spcAft>
                <a:defRPr/>
              </a:pPr>
              <a:r>
                <a:rPr lang="en-US" sz="2799" b="1" kern="0">
                  <a:solidFill>
                    <a:srgbClr val="FFFFFF"/>
                  </a:solidFill>
                  <a:latin typeface="Avenir Next Arabic Demi" panose="020B0703020202020204" pitchFamily="34" charset="-78"/>
                  <a:cs typeface="Avenir Next Arabic Demi" panose="020B0703020202020204" pitchFamily="34" charset="-78"/>
                </a:rPr>
                <a:t>A</a:t>
              </a:r>
            </a:p>
          </p:txBody>
        </p:sp>
        <p:sp>
          <p:nvSpPr>
            <p:cNvPr id="61" name="Oval 60">
              <a:extLst>
                <a:ext uri="{FF2B5EF4-FFF2-40B4-BE49-F238E27FC236}">
                  <a16:creationId xmlns:a16="http://schemas.microsoft.com/office/drawing/2014/main" id="{0FDE4616-AA0C-8AA7-9FDC-1D2391659ADC}"/>
                </a:ext>
              </a:extLst>
            </p:cNvPr>
            <p:cNvSpPr/>
            <p:nvPr/>
          </p:nvSpPr>
          <p:spPr bwMode="gray">
            <a:xfrm>
              <a:off x="5857968" y="1471067"/>
              <a:ext cx="420624" cy="419354"/>
            </a:xfrm>
            <a:prstGeom prst="ellipse">
              <a:avLst/>
            </a:prstGeom>
            <a:solidFill>
              <a:srgbClr val="DCC28C"/>
            </a:solidFill>
            <a:ln w="28575">
              <a:solidFill>
                <a:schemeClr val="bg1"/>
              </a:solidFill>
              <a:miter lim="800000"/>
              <a:headEnd/>
              <a:tailEnd/>
            </a:ln>
            <a:effectLst/>
          </p:spPr>
          <p:txBody>
            <a:bodyPr vert="horz" wrap="square" lIns="182785" tIns="182785" rIns="182785" bIns="182785" numCol="1" rtlCol="0" anchor="ctr" anchorCtr="0" compatLnSpc="1">
              <a:prstTxWarp prst="textNoShape">
                <a:avLst/>
              </a:prstTxWarp>
              <a:noAutofit/>
            </a:bodyPr>
            <a:lstStyle/>
            <a:p>
              <a:pPr algn="ctr" defTabSz="1827886" fontAlgn="base">
                <a:spcAft>
                  <a:spcPts val="600"/>
                </a:spcAft>
                <a:defRPr/>
              </a:pPr>
              <a:r>
                <a:rPr lang="en-US" sz="2799" b="1" kern="0">
                  <a:solidFill>
                    <a:srgbClr val="FFFFFF"/>
                  </a:solidFill>
                  <a:latin typeface="Avenir Next Arabic Demi" panose="020B0703020202020204" pitchFamily="34" charset="-78"/>
                  <a:cs typeface="Avenir Next Arabic Demi" panose="020B0703020202020204" pitchFamily="34" charset="-78"/>
                </a:rPr>
                <a:t>E</a:t>
              </a:r>
            </a:p>
          </p:txBody>
        </p:sp>
        <p:sp>
          <p:nvSpPr>
            <p:cNvPr id="66" name="Oval 65">
              <a:extLst>
                <a:ext uri="{FF2B5EF4-FFF2-40B4-BE49-F238E27FC236}">
                  <a16:creationId xmlns:a16="http://schemas.microsoft.com/office/drawing/2014/main" id="{5A49A5EE-3E1C-41BA-790F-7383ED2C24AD}"/>
                </a:ext>
              </a:extLst>
            </p:cNvPr>
            <p:cNvSpPr/>
            <p:nvPr/>
          </p:nvSpPr>
          <p:spPr bwMode="gray">
            <a:xfrm>
              <a:off x="7954423" y="1471067"/>
              <a:ext cx="420624" cy="419354"/>
            </a:xfrm>
            <a:prstGeom prst="ellipse">
              <a:avLst/>
            </a:prstGeom>
            <a:solidFill>
              <a:srgbClr val="C69940"/>
            </a:solidFill>
            <a:ln w="28575">
              <a:solidFill>
                <a:schemeClr val="bg1"/>
              </a:solidFill>
              <a:miter lim="800000"/>
              <a:headEnd/>
              <a:tailEnd/>
            </a:ln>
            <a:effectLst/>
          </p:spPr>
          <p:txBody>
            <a:bodyPr vert="horz" wrap="square" lIns="182785" tIns="182785" rIns="182785" bIns="182785" numCol="1" rtlCol="0" anchor="ctr" anchorCtr="0" compatLnSpc="1">
              <a:prstTxWarp prst="textNoShape">
                <a:avLst/>
              </a:prstTxWarp>
              <a:noAutofit/>
            </a:bodyPr>
            <a:lstStyle/>
            <a:p>
              <a:pPr algn="ctr" fontAlgn="base">
                <a:spcAft>
                  <a:spcPts val="600"/>
                </a:spcAft>
              </a:pPr>
              <a:r>
                <a:rPr lang="en-US" sz="2799" b="1" kern="0">
                  <a:solidFill>
                    <a:srgbClr val="FFFFFF"/>
                  </a:solidFill>
                  <a:latin typeface="Avenir Next Arabic Demi" panose="020B0703020202020204" pitchFamily="34" charset="-78"/>
                  <a:cs typeface="Avenir Next Arabic Demi" panose="020B0703020202020204" pitchFamily="34" charset="-78"/>
                </a:rPr>
                <a:t>R</a:t>
              </a:r>
            </a:p>
          </p:txBody>
        </p:sp>
        <p:sp>
          <p:nvSpPr>
            <p:cNvPr id="67" name="Oval 66">
              <a:extLst>
                <a:ext uri="{FF2B5EF4-FFF2-40B4-BE49-F238E27FC236}">
                  <a16:creationId xmlns:a16="http://schemas.microsoft.com/office/drawing/2014/main" id="{8FAD0DA5-14C4-5063-5563-8B11735888AC}"/>
                </a:ext>
              </a:extLst>
            </p:cNvPr>
            <p:cNvSpPr/>
            <p:nvPr/>
          </p:nvSpPr>
          <p:spPr bwMode="gray">
            <a:xfrm>
              <a:off x="10050879" y="1471067"/>
              <a:ext cx="420624" cy="419354"/>
            </a:xfrm>
            <a:prstGeom prst="ellipse">
              <a:avLst/>
            </a:prstGeom>
            <a:solidFill>
              <a:srgbClr val="6D5020"/>
            </a:solidFill>
            <a:ln w="28575">
              <a:solidFill>
                <a:schemeClr val="bg1"/>
              </a:solidFill>
              <a:miter lim="800000"/>
              <a:headEnd/>
              <a:tailEnd/>
            </a:ln>
            <a:effectLst/>
          </p:spPr>
          <p:txBody>
            <a:bodyPr vert="horz" wrap="square" lIns="182785" tIns="182785" rIns="182785" bIns="182785" numCol="1" rtlCol="0" anchor="ctr" anchorCtr="0" compatLnSpc="1">
              <a:prstTxWarp prst="textNoShape">
                <a:avLst/>
              </a:prstTxWarp>
              <a:noAutofit/>
            </a:bodyPr>
            <a:lstStyle/>
            <a:p>
              <a:pPr algn="ctr" fontAlgn="base">
                <a:spcAft>
                  <a:spcPts val="600"/>
                </a:spcAft>
              </a:pPr>
              <a:r>
                <a:rPr lang="en-US" sz="2799" b="1" kern="0">
                  <a:solidFill>
                    <a:srgbClr val="FFFFFF"/>
                  </a:solidFill>
                  <a:latin typeface="Avenir Next Arabic Demi" panose="020B0703020202020204" pitchFamily="34" charset="-78"/>
                  <a:cs typeface="Avenir Next Arabic Demi" panose="020B0703020202020204" pitchFamily="34" charset="-78"/>
                </a:rPr>
                <a:t>C</a:t>
              </a:r>
            </a:p>
          </p:txBody>
        </p:sp>
        <p:sp>
          <p:nvSpPr>
            <p:cNvPr id="68" name="TextBox 67">
              <a:extLst>
                <a:ext uri="{FF2B5EF4-FFF2-40B4-BE49-F238E27FC236}">
                  <a16:creationId xmlns:a16="http://schemas.microsoft.com/office/drawing/2014/main" id="{9E70DE25-F692-04A0-8A42-62014B55A2C6}"/>
                </a:ext>
              </a:extLst>
            </p:cNvPr>
            <p:cNvSpPr txBox="1"/>
            <p:nvPr/>
          </p:nvSpPr>
          <p:spPr>
            <a:xfrm>
              <a:off x="947154" y="2054512"/>
              <a:ext cx="1856432" cy="307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t">
              <a:spAutoFit/>
            </a:bodyPr>
            <a:lstStyle/>
            <a:p>
              <a:pPr algn="ctr" defTabSz="1827886" hangingPunct="0"/>
              <a:r>
                <a:rPr lang="ar-SA" sz="2800">
                  <a:latin typeface="Avenir Next Arabic Demi" panose="020B0703020202020204" pitchFamily="34" charset="-78"/>
                  <a:cs typeface="Avenir Next Arabic Demi" panose="020B0703020202020204" pitchFamily="34" charset="-78"/>
                </a:rPr>
                <a:t>قابلة للمراقبة</a:t>
              </a:r>
              <a:endParaRPr lang="en-AE" sz="2799" b="1">
                <a:solidFill>
                  <a:srgbClr val="000000"/>
                </a:solidFill>
                <a:latin typeface="Avenir Next Arabic Demi" panose="020B0703020202020204" pitchFamily="34" charset="-78"/>
                <a:ea typeface="+mj-ea"/>
                <a:cs typeface="Avenir Next Arabic Demi" panose="020B0703020202020204" pitchFamily="34" charset="-78"/>
                <a:sym typeface="Calibri"/>
              </a:endParaRPr>
            </a:p>
          </p:txBody>
        </p:sp>
        <p:sp>
          <p:nvSpPr>
            <p:cNvPr id="69" name="TextBox 68">
              <a:extLst>
                <a:ext uri="{FF2B5EF4-FFF2-40B4-BE49-F238E27FC236}">
                  <a16:creationId xmlns:a16="http://schemas.microsoft.com/office/drawing/2014/main" id="{7D31A361-5028-3EE3-95AF-3F1D60C5C709}"/>
                </a:ext>
              </a:extLst>
            </p:cNvPr>
            <p:cNvSpPr txBox="1"/>
            <p:nvPr/>
          </p:nvSpPr>
          <p:spPr>
            <a:xfrm>
              <a:off x="3043609" y="2054512"/>
              <a:ext cx="1856432" cy="307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t">
              <a:spAutoFit/>
            </a:bodyPr>
            <a:lstStyle/>
            <a:p>
              <a:pPr algn="ctr" defTabSz="1827886" hangingPunct="0"/>
              <a:r>
                <a:rPr lang="ar-SA" sz="2800">
                  <a:latin typeface="Avenir Next Arabic Demi" panose="020B0703020202020204" pitchFamily="34" charset="-78"/>
                  <a:cs typeface="Avenir Next Arabic Demi" panose="020B0703020202020204" pitchFamily="34" charset="-78"/>
                </a:rPr>
                <a:t>كافية </a:t>
              </a:r>
              <a:endParaRPr lang="en-AE" sz="2799" b="1">
                <a:solidFill>
                  <a:srgbClr val="000000"/>
                </a:solidFill>
                <a:latin typeface="Avenir Next Arabic Demi" panose="020B0703020202020204" pitchFamily="34" charset="-78"/>
                <a:ea typeface="+mj-ea"/>
                <a:cs typeface="Avenir Next Arabic Demi" panose="020B0703020202020204" pitchFamily="34" charset="-78"/>
                <a:sym typeface="Calibri"/>
              </a:endParaRPr>
            </a:p>
          </p:txBody>
        </p:sp>
        <p:sp>
          <p:nvSpPr>
            <p:cNvPr id="70" name="TextBox 69">
              <a:extLst>
                <a:ext uri="{FF2B5EF4-FFF2-40B4-BE49-F238E27FC236}">
                  <a16:creationId xmlns:a16="http://schemas.microsoft.com/office/drawing/2014/main" id="{B9FD3A64-DB04-99EA-2D59-3057DB343AAC}"/>
                </a:ext>
              </a:extLst>
            </p:cNvPr>
            <p:cNvSpPr txBox="1"/>
            <p:nvPr/>
          </p:nvSpPr>
          <p:spPr>
            <a:xfrm>
              <a:off x="5140065" y="2054512"/>
              <a:ext cx="1856432" cy="307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t">
              <a:spAutoFit/>
            </a:bodyPr>
            <a:lstStyle/>
            <a:p>
              <a:pPr algn="ctr" defTabSz="1827886" hangingPunct="0"/>
              <a:r>
                <a:rPr lang="ar-SA" sz="2800">
                  <a:latin typeface="Avenir Next Arabic Demi" panose="020B0703020202020204" pitchFamily="34" charset="-78"/>
                  <a:cs typeface="Avenir Next Arabic Demi" panose="020B0703020202020204" pitchFamily="34" charset="-78"/>
                </a:rPr>
                <a:t>اقتصادية</a:t>
              </a:r>
              <a:endParaRPr lang="en-AE" sz="2799" b="1">
                <a:solidFill>
                  <a:srgbClr val="000000"/>
                </a:solidFill>
                <a:latin typeface="Avenir Next Arabic Demi" panose="020B0703020202020204" pitchFamily="34" charset="-78"/>
                <a:ea typeface="+mj-ea"/>
                <a:cs typeface="Avenir Next Arabic Demi" panose="020B0703020202020204" pitchFamily="34" charset="-78"/>
                <a:sym typeface="Calibri"/>
              </a:endParaRPr>
            </a:p>
          </p:txBody>
        </p:sp>
        <p:sp>
          <p:nvSpPr>
            <p:cNvPr id="71" name="TextBox 70">
              <a:extLst>
                <a:ext uri="{FF2B5EF4-FFF2-40B4-BE49-F238E27FC236}">
                  <a16:creationId xmlns:a16="http://schemas.microsoft.com/office/drawing/2014/main" id="{14C40C3E-A7A5-E4E0-C9C7-364E228D2886}"/>
                </a:ext>
              </a:extLst>
            </p:cNvPr>
            <p:cNvSpPr txBox="1"/>
            <p:nvPr/>
          </p:nvSpPr>
          <p:spPr>
            <a:xfrm>
              <a:off x="7236521" y="2054512"/>
              <a:ext cx="1856432" cy="307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t">
              <a:spAutoFit/>
            </a:bodyPr>
            <a:lstStyle/>
            <a:p>
              <a:pPr algn="ctr" defTabSz="1827886" hangingPunct="0"/>
              <a:r>
                <a:rPr lang="ar-SA" sz="2799" b="1">
                  <a:solidFill>
                    <a:srgbClr val="000000"/>
                  </a:solidFill>
                  <a:latin typeface="Avenir Next Arabic Demi" panose="020B0703020202020204" pitchFamily="34" charset="-78"/>
                  <a:ea typeface="+mj-ea"/>
                  <a:cs typeface="Avenir Next Arabic Demi" panose="020B0703020202020204" pitchFamily="34" charset="-78"/>
                  <a:sym typeface="Calibri"/>
                </a:rPr>
                <a:t>ملائمة</a:t>
              </a:r>
              <a:endParaRPr lang="en-AE" sz="2799" b="1">
                <a:solidFill>
                  <a:srgbClr val="000000"/>
                </a:solidFill>
                <a:latin typeface="Avenir Next Arabic Demi" panose="020B0703020202020204" pitchFamily="34" charset="-78"/>
                <a:ea typeface="+mj-ea"/>
                <a:cs typeface="Avenir Next Arabic Demi" panose="020B0703020202020204" pitchFamily="34" charset="-78"/>
                <a:sym typeface="Calibri"/>
              </a:endParaRPr>
            </a:p>
          </p:txBody>
        </p:sp>
        <p:sp>
          <p:nvSpPr>
            <p:cNvPr id="72" name="TextBox 71">
              <a:extLst>
                <a:ext uri="{FF2B5EF4-FFF2-40B4-BE49-F238E27FC236}">
                  <a16:creationId xmlns:a16="http://schemas.microsoft.com/office/drawing/2014/main" id="{32482742-CDF8-ACDD-B23F-1B48FC5E79D3}"/>
                </a:ext>
              </a:extLst>
            </p:cNvPr>
            <p:cNvSpPr txBox="1"/>
            <p:nvPr/>
          </p:nvSpPr>
          <p:spPr>
            <a:xfrm>
              <a:off x="9332975" y="2054512"/>
              <a:ext cx="1856432" cy="3078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t">
              <a:spAutoFit/>
            </a:bodyPr>
            <a:lstStyle/>
            <a:p>
              <a:pPr algn="ctr" defTabSz="1827886" hangingPunct="0"/>
              <a:r>
                <a:rPr lang="ar-SA" sz="2799" b="1">
                  <a:solidFill>
                    <a:srgbClr val="000000"/>
                  </a:solidFill>
                  <a:latin typeface="Avenir Next Arabic Demi" panose="020B0703020202020204" pitchFamily="34" charset="-78"/>
                  <a:ea typeface="+mj-ea"/>
                  <a:cs typeface="Avenir Next Arabic Demi" panose="020B0703020202020204" pitchFamily="34" charset="-78"/>
                  <a:sym typeface="Calibri"/>
                </a:rPr>
                <a:t>واضحة</a:t>
              </a:r>
              <a:endParaRPr lang="en-AE" sz="2799" b="1">
                <a:solidFill>
                  <a:srgbClr val="000000"/>
                </a:solidFill>
                <a:latin typeface="Avenir Next Arabic Demi" panose="020B0703020202020204" pitchFamily="34" charset="-78"/>
                <a:ea typeface="+mj-ea"/>
                <a:cs typeface="Avenir Next Arabic Demi" panose="020B0703020202020204" pitchFamily="34" charset="-78"/>
                <a:sym typeface="Calibri"/>
              </a:endParaRPr>
            </a:p>
          </p:txBody>
        </p:sp>
        <p:sp>
          <p:nvSpPr>
            <p:cNvPr id="73" name="Trapezoid 72">
              <a:extLst>
                <a:ext uri="{FF2B5EF4-FFF2-40B4-BE49-F238E27FC236}">
                  <a16:creationId xmlns:a16="http://schemas.microsoft.com/office/drawing/2014/main" id="{1A010F4D-1806-495E-4D2E-EA511C358266}"/>
                </a:ext>
              </a:extLst>
            </p:cNvPr>
            <p:cNvSpPr/>
            <p:nvPr/>
          </p:nvSpPr>
          <p:spPr>
            <a:xfrm>
              <a:off x="471868" y="4678577"/>
              <a:ext cx="11356637" cy="262345"/>
            </a:xfrm>
            <a:prstGeom prst="trapezoid">
              <a:avLst>
                <a:gd name="adj" fmla="val 459288"/>
              </a:avLst>
            </a:prstGeom>
            <a:solidFill>
              <a:schemeClr val="bg1">
                <a:lumMod val="85000"/>
                <a:alpha val="63000"/>
              </a:schemeClr>
            </a:solidFill>
            <a:ln w="6350">
              <a:noFill/>
              <a:miter lim="800000"/>
              <a:headEnd/>
              <a:tailEnd/>
            </a:ln>
            <a:effectLst/>
          </p:spPr>
          <p:txBody>
            <a:bodyPr vert="horz" wrap="square" lIns="91392" tIns="182785" rIns="91392" bIns="182785" numCol="1" rtlCol="0" anchor="ctr" anchorCtr="0" compatLnSpc="1">
              <a:prstTxWarp prst="textNoShape">
                <a:avLst/>
              </a:prstTxWarp>
              <a:noAutofit/>
            </a:bodyPr>
            <a:lstStyle/>
            <a:p>
              <a:pPr algn="ctr" defTabSz="1827886" fontAlgn="base">
                <a:spcAft>
                  <a:spcPts val="600"/>
                </a:spcAft>
                <a:defRPr/>
              </a:pPr>
              <a:endParaRPr lang="en-US" sz="2099" kern="0">
                <a:solidFill>
                  <a:srgbClr val="000000"/>
                </a:solidFill>
                <a:latin typeface="Avenir Next Arabic Demi" panose="020B0703020202020204" pitchFamily="34" charset="-78"/>
                <a:cs typeface="Avenir Next Arabic Demi" panose="020B0703020202020204" pitchFamily="34" charset="-78"/>
              </a:endParaRPr>
            </a:p>
          </p:txBody>
        </p:sp>
        <p:sp>
          <p:nvSpPr>
            <p:cNvPr id="74" name="Rectangle 87">
              <a:extLst>
                <a:ext uri="{FF2B5EF4-FFF2-40B4-BE49-F238E27FC236}">
                  <a16:creationId xmlns:a16="http://schemas.microsoft.com/office/drawing/2014/main" id="{CD7BD6B4-5610-54A6-43C5-4A8525A3ADAA}"/>
                </a:ext>
              </a:extLst>
            </p:cNvPr>
            <p:cNvSpPr>
              <a:spLocks/>
            </p:cNvSpPr>
            <p:nvPr/>
          </p:nvSpPr>
          <p:spPr bwMode="auto">
            <a:xfrm>
              <a:off x="406005" y="5018567"/>
              <a:ext cx="11414521" cy="1189733"/>
            </a:xfrm>
            <a:prstGeom prst="rect">
              <a:avLst/>
            </a:prstGeom>
            <a:solidFill>
              <a:schemeClr val="bg1"/>
            </a:solidFill>
            <a:ln w="6350">
              <a:solidFill>
                <a:schemeClr val="bg1">
                  <a:lumMod val="75000"/>
                </a:schemeClr>
              </a:solidFill>
              <a:prstDash val="solid"/>
              <a:miter lim="800000"/>
              <a:headEnd/>
              <a:tailEnd/>
            </a:ln>
            <a:effectLst>
              <a:outerShdw blurRad="50800" dist="38100" dir="2700000" algn="tl" rotWithShape="0">
                <a:prstClr val="black">
                  <a:alpha val="40000"/>
                </a:prstClr>
              </a:outerShdw>
            </a:effectLst>
          </p:spPr>
          <p:txBody>
            <a:bodyPr vert="horz" wrap="square" lIns="182785" tIns="182785" rIns="182785" bIns="182785" numCol="1" rtlCol="0" anchor="t" anchorCtr="0" compatLnSpc="1">
              <a:prstTxWarp prst="textNoShape">
                <a:avLst/>
              </a:prstTxWarp>
              <a:noAutofit/>
            </a:bodyPr>
            <a:lstStyle/>
            <a:p>
              <a:pPr algn="ctr" defTabSz="1827886" rtl="1" fontAlgn="base">
                <a:spcAft>
                  <a:spcPts val="600"/>
                </a:spcAft>
                <a:defRPr/>
              </a:pPr>
              <a:r>
                <a:rPr lang="ar-SA" sz="2800" b="1">
                  <a:latin typeface="Avenir Next Arabic Demi" panose="020B0703020202020204" pitchFamily="34" charset="-78"/>
                  <a:cs typeface="Avenir Next Arabic Demi" panose="020B0703020202020204" pitchFamily="34" charset="-78"/>
                </a:rPr>
                <a:t>تساهم تطبيق منهجية </a:t>
              </a:r>
              <a:r>
                <a:rPr lang="en-US" sz="2800" b="1">
                  <a:latin typeface="Avenir Next Arabic Demi" panose="020B0703020202020204" pitchFamily="34" charset="-78"/>
                  <a:cs typeface="Avenir Next Arabic Demi" panose="020B0703020202020204" pitchFamily="34" charset="-78"/>
                </a:rPr>
                <a:t>CREAM)</a:t>
              </a:r>
              <a:r>
                <a:rPr lang="ar-SA" sz="2800" b="1">
                  <a:latin typeface="Avenir Next Arabic Demi" panose="020B0703020202020204" pitchFamily="34" charset="-78"/>
                  <a:cs typeface="Avenir Next Arabic Demi" panose="020B0703020202020204" pitchFamily="34" charset="-78"/>
                </a:rPr>
                <a:t>) على : </a:t>
              </a:r>
              <a:endParaRPr lang="en-US" sz="2800" b="1">
                <a:latin typeface="Avenir Next Arabic Demi" panose="020B0703020202020204" pitchFamily="34" charset="-78"/>
                <a:cs typeface="Avenir Next Arabic Demi" panose="020B0703020202020204" pitchFamily="34" charset="-78"/>
              </a:endParaRPr>
            </a:p>
          </p:txBody>
        </p:sp>
        <p:sp>
          <p:nvSpPr>
            <p:cNvPr id="75" name="Rectangle 74">
              <a:extLst>
                <a:ext uri="{FF2B5EF4-FFF2-40B4-BE49-F238E27FC236}">
                  <a16:creationId xmlns:a16="http://schemas.microsoft.com/office/drawing/2014/main" id="{6A957644-E3FB-982F-C649-1BD2F5B20B68}"/>
                </a:ext>
              </a:extLst>
            </p:cNvPr>
            <p:cNvSpPr/>
            <p:nvPr>
              <p:custDataLst>
                <p:tags r:id="rId1"/>
              </p:custDataLst>
            </p:nvPr>
          </p:nvSpPr>
          <p:spPr>
            <a:xfrm>
              <a:off x="7954423" y="5437028"/>
              <a:ext cx="2667000"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endParaRPr lang="en-AE" sz="2799">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grpSp>
          <p:nvGrpSpPr>
            <p:cNvPr id="76" name="Group 75">
              <a:extLst>
                <a:ext uri="{FF2B5EF4-FFF2-40B4-BE49-F238E27FC236}">
                  <a16:creationId xmlns:a16="http://schemas.microsoft.com/office/drawing/2014/main" id="{55D33D30-4EE6-E667-E422-6593C378FCDE}"/>
                </a:ext>
              </a:extLst>
            </p:cNvPr>
            <p:cNvGrpSpPr/>
            <p:nvPr/>
          </p:nvGrpSpPr>
          <p:grpSpPr>
            <a:xfrm>
              <a:off x="406005" y="5487829"/>
              <a:ext cx="11414521" cy="576597"/>
              <a:chOff x="406005" y="5437029"/>
              <a:chExt cx="11414521" cy="576597"/>
            </a:xfrm>
          </p:grpSpPr>
          <p:sp>
            <p:nvSpPr>
              <p:cNvPr id="77" name="Rectangle 76">
                <a:extLst>
                  <a:ext uri="{FF2B5EF4-FFF2-40B4-BE49-F238E27FC236}">
                    <a16:creationId xmlns:a16="http://schemas.microsoft.com/office/drawing/2014/main" id="{ED9F91B0-F7AE-A608-DAE3-D8536BC740D7}"/>
                  </a:ext>
                </a:extLst>
              </p:cNvPr>
              <p:cNvSpPr/>
              <p:nvPr>
                <p:custDataLst>
                  <p:tags r:id="rId2"/>
                </p:custDataLst>
              </p:nvPr>
            </p:nvSpPr>
            <p:spPr>
              <a:xfrm>
                <a:off x="406005" y="5437029"/>
                <a:ext cx="2204132"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r>
                  <a:rPr lang="ar-SA" sz="2800">
                    <a:latin typeface="Avenir Next Arabic Demi" panose="020B0703020202020204" pitchFamily="34" charset="-78"/>
                    <a:cs typeface="Avenir Next Arabic Demi" panose="020B0703020202020204" pitchFamily="34" charset="-78"/>
                  </a:rPr>
                  <a:t>تحسين اتخاذ القرارات</a:t>
                </a:r>
                <a:endParaRPr lang="en-AE" sz="2799" b="1">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sp>
            <p:nvSpPr>
              <p:cNvPr id="78" name="Rectangle 77">
                <a:extLst>
                  <a:ext uri="{FF2B5EF4-FFF2-40B4-BE49-F238E27FC236}">
                    <a16:creationId xmlns:a16="http://schemas.microsoft.com/office/drawing/2014/main" id="{CBC5BC62-4D02-2DA3-E52A-A5E569AD6978}"/>
                  </a:ext>
                </a:extLst>
              </p:cNvPr>
              <p:cNvSpPr/>
              <p:nvPr>
                <p:custDataLst>
                  <p:tags r:id="rId3"/>
                </p:custDataLst>
              </p:nvPr>
            </p:nvSpPr>
            <p:spPr>
              <a:xfrm>
                <a:off x="5011199" y="5437029"/>
                <a:ext cx="2204132"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r>
                  <a:rPr lang="ar-SA" sz="2800">
                    <a:latin typeface="Avenir Next Arabic Demi" panose="020B0703020202020204" pitchFamily="34" charset="-78"/>
                    <a:cs typeface="Avenir Next Arabic Demi" panose="020B0703020202020204" pitchFamily="34" charset="-78"/>
                  </a:rPr>
                  <a:t>توجيه السلوك نحو الأهداف</a:t>
                </a:r>
                <a:endParaRPr lang="en-AE" sz="2799">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sp>
            <p:nvSpPr>
              <p:cNvPr id="79" name="Rectangle 78">
                <a:extLst>
                  <a:ext uri="{FF2B5EF4-FFF2-40B4-BE49-F238E27FC236}">
                    <a16:creationId xmlns:a16="http://schemas.microsoft.com/office/drawing/2014/main" id="{73A468E3-83C1-5F28-41DE-4091A56838A2}"/>
                  </a:ext>
                </a:extLst>
              </p:cNvPr>
              <p:cNvSpPr/>
              <p:nvPr>
                <p:custDataLst>
                  <p:tags r:id="rId4"/>
                </p:custDataLst>
              </p:nvPr>
            </p:nvSpPr>
            <p:spPr>
              <a:xfrm>
                <a:off x="7313796" y="5437029"/>
                <a:ext cx="2204132"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r>
                  <a:rPr lang="ar-SA" sz="2800">
                    <a:latin typeface="Avenir Next Arabic Demi" panose="020B0703020202020204" pitchFamily="34" charset="-78"/>
                    <a:cs typeface="Avenir Next Arabic Demi" panose="020B0703020202020204" pitchFamily="34" charset="-78"/>
                  </a:rPr>
                  <a:t>ثقافة قائمة على البيانات</a:t>
                </a:r>
                <a:endParaRPr lang="en-AE" sz="2799">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sp>
            <p:nvSpPr>
              <p:cNvPr id="80" name="Rectangle 79">
                <a:extLst>
                  <a:ext uri="{FF2B5EF4-FFF2-40B4-BE49-F238E27FC236}">
                    <a16:creationId xmlns:a16="http://schemas.microsoft.com/office/drawing/2014/main" id="{F582518E-83A0-3EA1-C95D-F22C6A22BE2F}"/>
                  </a:ext>
                </a:extLst>
              </p:cNvPr>
              <p:cNvSpPr/>
              <p:nvPr>
                <p:custDataLst>
                  <p:tags r:id="rId5"/>
                </p:custDataLst>
              </p:nvPr>
            </p:nvSpPr>
            <p:spPr>
              <a:xfrm>
                <a:off x="9616394" y="5437029"/>
                <a:ext cx="2204132"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r>
                  <a:rPr lang="ar-SA" sz="2800">
                    <a:latin typeface="Avenir Next Arabic Demi" panose="020B0703020202020204" pitchFamily="34" charset="-78"/>
                    <a:cs typeface="Avenir Next Arabic Demi" panose="020B0703020202020204" pitchFamily="34" charset="-78"/>
                  </a:rPr>
                  <a:t>تعزيز المساءلة</a:t>
                </a:r>
                <a:endParaRPr lang="en-AE" sz="2799" b="1">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sp>
            <p:nvSpPr>
              <p:cNvPr id="81" name="Rectangle 80">
                <a:extLst>
                  <a:ext uri="{FF2B5EF4-FFF2-40B4-BE49-F238E27FC236}">
                    <a16:creationId xmlns:a16="http://schemas.microsoft.com/office/drawing/2014/main" id="{99E45592-80A5-AB96-E53B-18013B46BB93}"/>
                  </a:ext>
                </a:extLst>
              </p:cNvPr>
              <p:cNvSpPr/>
              <p:nvPr>
                <p:custDataLst>
                  <p:tags r:id="rId6"/>
                </p:custDataLst>
              </p:nvPr>
            </p:nvSpPr>
            <p:spPr>
              <a:xfrm>
                <a:off x="2708602" y="5437029"/>
                <a:ext cx="2204132" cy="57659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chorCtr="0">
                <a:normAutofit/>
              </a:bodyPr>
              <a:lstStyle/>
              <a:p>
                <a:pPr algn="ctr" hangingPunct="0"/>
                <a:r>
                  <a:rPr lang="ar-SA" sz="2800">
                    <a:latin typeface="Avenir Next Arabic Demi" panose="020B0703020202020204" pitchFamily="34" charset="-78"/>
                    <a:cs typeface="Avenir Next Arabic Demi" panose="020B0703020202020204" pitchFamily="34" charset="-78"/>
                  </a:rPr>
                  <a:t>زيادة الكفاءة التشغيلية</a:t>
                </a:r>
                <a:endParaRPr lang="en-AE" sz="2799" b="1">
                  <a:solidFill>
                    <a:schemeClr val="dk1"/>
                  </a:solidFill>
                  <a:latin typeface="Avenir Next Arabic Demi" panose="020B0703020202020204" pitchFamily="34" charset="-78"/>
                  <a:ea typeface="+mj-ea"/>
                  <a:cs typeface="Avenir Next Arabic Demi" panose="020B0703020202020204" pitchFamily="34" charset="-78"/>
                  <a:sym typeface="Calibri"/>
                </a:endParaRPr>
              </a:p>
            </p:txBody>
          </p:sp>
        </p:grpSp>
      </p:grpSp>
      <p:sp>
        <p:nvSpPr>
          <p:cNvPr id="3" name="TextBox 2">
            <a:extLst>
              <a:ext uri="{FF2B5EF4-FFF2-40B4-BE49-F238E27FC236}">
                <a16:creationId xmlns:a16="http://schemas.microsoft.com/office/drawing/2014/main" id="{5E53C8B3-465F-6B0F-A7A5-149FEA0E163F}"/>
              </a:ext>
            </a:extLst>
          </p:cNvPr>
          <p:cNvSpPr txBox="1"/>
          <p:nvPr/>
        </p:nvSpPr>
        <p:spPr>
          <a:xfrm>
            <a:off x="10401345" y="1007332"/>
            <a:ext cx="12186458" cy="769441"/>
          </a:xfrm>
          <a:prstGeom prst="rect">
            <a:avLst/>
          </a:prstGeom>
          <a:noFill/>
        </p:spPr>
        <p:txBody>
          <a:bodyPr wrap="square">
            <a:spAutoFit/>
          </a:bodyPr>
          <a:lstStyle/>
          <a:p>
            <a:pPr algn="r" rtl="1"/>
            <a:r>
              <a:rPr lang="ar-SA" sz="4400" b="1">
                <a:solidFill>
                  <a:srgbClr val="C69934"/>
                </a:solidFill>
                <a:latin typeface="+mj-lt"/>
                <a:cs typeface="Avenir Next Arabic Demi" panose="020B0703020202020204" pitchFamily="34" charset="-78"/>
                <a:sym typeface="Avenir Next Arabic Demi" panose="020B0703020202020204" pitchFamily="34" charset="-78"/>
              </a:rPr>
              <a:t>تطوير مؤشرات الأداء الرئيسية</a:t>
            </a:r>
            <a:endParaRPr lang="en-US" sz="4400" b="1">
              <a:solidFill>
                <a:srgbClr val="C69934"/>
              </a:solidFill>
              <a:latin typeface="+mj-lt"/>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18535382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40225-62B1-5A2E-021B-F95D83A2CD69}"/>
            </a:ext>
          </a:extLst>
        </p:cNvPr>
        <p:cNvGrpSpPr/>
        <p:nvPr/>
      </p:nvGrpSpPr>
      <p:grpSpPr>
        <a:xfrm>
          <a:off x="0" y="0"/>
          <a:ext cx="0" cy="0"/>
          <a:chOff x="0" y="0"/>
          <a:chExt cx="0" cy="0"/>
        </a:xfrm>
      </p:grpSpPr>
      <p:sp>
        <p:nvSpPr>
          <p:cNvPr id="26" name="Text Placeholder 1">
            <a:extLst>
              <a:ext uri="{FF2B5EF4-FFF2-40B4-BE49-F238E27FC236}">
                <a16:creationId xmlns:a16="http://schemas.microsoft.com/office/drawing/2014/main" id="{C663BAD5-78A0-4AFE-EE51-1500A01AF935}"/>
              </a:ext>
            </a:extLst>
          </p:cNvPr>
          <p:cNvSpPr>
            <a:spLocks noGrp="1"/>
          </p:cNvSpPr>
          <p:nvPr>
            <p:ph type="body" sz="quarter" idx="10"/>
          </p:nvPr>
        </p:nvSpPr>
        <p:spPr>
          <a:xfrm>
            <a:off x="379584" y="1717665"/>
            <a:ext cx="22268445" cy="1230312"/>
          </a:xfrm>
        </p:spPr>
        <p:txBody>
          <a:bodyPr>
            <a:normAutofit/>
          </a:bodyPr>
          <a:lstStyle/>
          <a:p>
            <a:pPr algn="r" rtl="1"/>
            <a:r>
              <a:rPr lang="ar-SA" sz="3600" kern="0">
                <a:solidFill>
                  <a:schemeClr val="tx1">
                    <a:lumMod val="75000"/>
                  </a:schemeClr>
                </a:solidFill>
                <a:latin typeface="+mn-lt"/>
                <a:cs typeface="+mn-cs"/>
              </a:rPr>
              <a:t>بطاقة الأداء المتوازن (</a:t>
            </a:r>
            <a:r>
              <a:rPr lang="en-US" sz="3600" kern="0">
                <a:solidFill>
                  <a:schemeClr val="tx1">
                    <a:lumMod val="75000"/>
                  </a:schemeClr>
                </a:solidFill>
                <a:latin typeface="+mn-lt"/>
                <a:cs typeface="+mn-cs"/>
              </a:rPr>
              <a:t>Balanced Scorecard</a:t>
            </a:r>
            <a:r>
              <a:rPr lang="ar-SA" sz="3600" kern="0">
                <a:solidFill>
                  <a:schemeClr val="tx1">
                    <a:lumMod val="75000"/>
                  </a:schemeClr>
                </a:solidFill>
                <a:latin typeface="+mn-lt"/>
                <a:cs typeface="+mn-cs"/>
              </a:rPr>
              <a:t>)</a:t>
            </a:r>
            <a:endParaRPr lang="en-AE" sz="3600" kern="0">
              <a:solidFill>
                <a:schemeClr val="tx1">
                  <a:lumMod val="75000"/>
                </a:schemeClr>
              </a:solidFill>
              <a:latin typeface="+mn-lt"/>
              <a:cs typeface="+mn-cs"/>
            </a:endParaRPr>
          </a:p>
        </p:txBody>
      </p:sp>
      <p:sp>
        <p:nvSpPr>
          <p:cNvPr id="4" name="Rectangle 3">
            <a:extLst>
              <a:ext uri="{FF2B5EF4-FFF2-40B4-BE49-F238E27FC236}">
                <a16:creationId xmlns:a16="http://schemas.microsoft.com/office/drawing/2014/main" id="{2F4AB070-C673-5699-4C19-117BE6DFDA65}"/>
              </a:ext>
            </a:extLst>
          </p:cNvPr>
          <p:cNvSpPr/>
          <p:nvPr/>
        </p:nvSpPr>
        <p:spPr>
          <a:xfrm>
            <a:off x="7669915" y="3028805"/>
            <a:ext cx="4150737" cy="4150737"/>
          </a:xfrm>
          <a:prstGeom prst="rect">
            <a:avLst/>
          </a:prstGeom>
          <a:solidFill>
            <a:srgbClr val="DCC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5" name="Forme libre : forme 8">
            <a:extLst>
              <a:ext uri="{FF2B5EF4-FFF2-40B4-BE49-F238E27FC236}">
                <a16:creationId xmlns:a16="http://schemas.microsoft.com/office/drawing/2014/main" id="{E242800F-ED3E-5BF1-BF6A-6106523F2449}"/>
              </a:ext>
            </a:extLst>
          </p:cNvPr>
          <p:cNvSpPr/>
          <p:nvPr/>
        </p:nvSpPr>
        <p:spPr>
          <a:xfrm>
            <a:off x="7682609" y="3016112"/>
            <a:ext cx="4353831" cy="4417298"/>
          </a:xfrm>
          <a:custGeom>
            <a:avLst/>
            <a:gdLst>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3750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7984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76451 w 2184400"/>
              <a:gd name="connsiteY4" fmla="*/ 0 h 2203450"/>
              <a:gd name="connsiteX5" fmla="*/ 2063750 w 2184400"/>
              <a:gd name="connsiteY5" fmla="*/ 2076450 h 2203450"/>
              <a:gd name="connsiteX6" fmla="*/ 0 w 2184400"/>
              <a:gd name="connsiteY6" fmla="*/ 2076450 h 2203450"/>
              <a:gd name="connsiteX0" fmla="*/ 0 w 2171700"/>
              <a:gd name="connsiteY0" fmla="*/ 2072217 h 2203450"/>
              <a:gd name="connsiteX1" fmla="*/ 444500 w 2171700"/>
              <a:gd name="connsiteY1" fmla="*/ 2203450 h 2203450"/>
              <a:gd name="connsiteX2" fmla="*/ 2171700 w 2171700"/>
              <a:gd name="connsiteY2" fmla="*/ 2203450 h 2203450"/>
              <a:gd name="connsiteX3" fmla="*/ 2171700 w 2171700"/>
              <a:gd name="connsiteY3" fmla="*/ 368300 h 2203450"/>
              <a:gd name="connsiteX4" fmla="*/ 2063751 w 2171700"/>
              <a:gd name="connsiteY4" fmla="*/ 0 h 2203450"/>
              <a:gd name="connsiteX5" fmla="*/ 2051050 w 2171700"/>
              <a:gd name="connsiteY5" fmla="*/ 2076450 h 2203450"/>
              <a:gd name="connsiteX6" fmla="*/ 0 w 2171700"/>
              <a:gd name="connsiteY6" fmla="*/ 2072217 h 2203450"/>
              <a:gd name="connsiteX0" fmla="*/ 0 w 2171700"/>
              <a:gd name="connsiteY0" fmla="*/ 2078567 h 2209800"/>
              <a:gd name="connsiteX1" fmla="*/ 444500 w 2171700"/>
              <a:gd name="connsiteY1" fmla="*/ 2209800 h 2209800"/>
              <a:gd name="connsiteX2" fmla="*/ 2171700 w 2171700"/>
              <a:gd name="connsiteY2" fmla="*/ 2209800 h 2209800"/>
              <a:gd name="connsiteX3" fmla="*/ 2171700 w 2171700"/>
              <a:gd name="connsiteY3" fmla="*/ 374650 h 2209800"/>
              <a:gd name="connsiteX4" fmla="*/ 2060585 w 2171700"/>
              <a:gd name="connsiteY4" fmla="*/ 0 h 2209800"/>
              <a:gd name="connsiteX5" fmla="*/ 2051050 w 2171700"/>
              <a:gd name="connsiteY5" fmla="*/ 2082800 h 2209800"/>
              <a:gd name="connsiteX6" fmla="*/ 0 w 2171700"/>
              <a:gd name="connsiteY6" fmla="*/ 2078567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2209800">
                <a:moveTo>
                  <a:pt x="0" y="2078567"/>
                </a:moveTo>
                <a:lnTo>
                  <a:pt x="444500" y="2209800"/>
                </a:lnTo>
                <a:lnTo>
                  <a:pt x="2171700" y="2209800"/>
                </a:lnTo>
                <a:lnTo>
                  <a:pt x="2171700" y="374650"/>
                </a:lnTo>
                <a:lnTo>
                  <a:pt x="2060585" y="0"/>
                </a:lnTo>
                <a:cubicBezTo>
                  <a:pt x="2059174" y="692150"/>
                  <a:pt x="2052461" y="1390650"/>
                  <a:pt x="2051050" y="2082800"/>
                </a:cubicBezTo>
                <a:lnTo>
                  <a:pt x="0" y="2078567"/>
                </a:lnTo>
                <a:close/>
              </a:path>
            </a:pathLst>
          </a:custGeom>
          <a:solidFill>
            <a:srgbClr val="C69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6" name="Rectangle 5">
            <a:extLst>
              <a:ext uri="{FF2B5EF4-FFF2-40B4-BE49-F238E27FC236}">
                <a16:creationId xmlns:a16="http://schemas.microsoft.com/office/drawing/2014/main" id="{478E872D-85D2-F4F1-D35C-1D9E70527F25}"/>
              </a:ext>
            </a:extLst>
          </p:cNvPr>
          <p:cNvSpPr/>
          <p:nvPr/>
        </p:nvSpPr>
        <p:spPr>
          <a:xfrm rot="5400000">
            <a:off x="12590771" y="3041499"/>
            <a:ext cx="4150737" cy="415073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solidFill>
                <a:schemeClr val="accent4">
                  <a:lumMod val="75000"/>
                </a:schemeClr>
              </a:solidFill>
            </a:endParaRPr>
          </a:p>
        </p:txBody>
      </p:sp>
      <p:sp>
        <p:nvSpPr>
          <p:cNvPr id="9" name="Forme libre : forme 13">
            <a:extLst>
              <a:ext uri="{FF2B5EF4-FFF2-40B4-BE49-F238E27FC236}">
                <a16:creationId xmlns:a16="http://schemas.microsoft.com/office/drawing/2014/main" id="{35DAF805-448F-3B23-EFAF-66E73E61320F}"/>
              </a:ext>
            </a:extLst>
          </p:cNvPr>
          <p:cNvSpPr/>
          <p:nvPr/>
        </p:nvSpPr>
        <p:spPr>
          <a:xfrm rot="5400000">
            <a:off x="12368637" y="3022459"/>
            <a:ext cx="4353831" cy="4417298"/>
          </a:xfrm>
          <a:custGeom>
            <a:avLst/>
            <a:gdLst>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3750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7984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76451 w 2184400"/>
              <a:gd name="connsiteY4" fmla="*/ 0 h 2203450"/>
              <a:gd name="connsiteX5" fmla="*/ 2063750 w 2184400"/>
              <a:gd name="connsiteY5" fmla="*/ 2076450 h 2203450"/>
              <a:gd name="connsiteX6" fmla="*/ 0 w 2184400"/>
              <a:gd name="connsiteY6" fmla="*/ 2076450 h 2203450"/>
              <a:gd name="connsiteX0" fmla="*/ 0 w 2171700"/>
              <a:gd name="connsiteY0" fmla="*/ 2072217 h 2203450"/>
              <a:gd name="connsiteX1" fmla="*/ 444500 w 2171700"/>
              <a:gd name="connsiteY1" fmla="*/ 2203450 h 2203450"/>
              <a:gd name="connsiteX2" fmla="*/ 2171700 w 2171700"/>
              <a:gd name="connsiteY2" fmla="*/ 2203450 h 2203450"/>
              <a:gd name="connsiteX3" fmla="*/ 2171700 w 2171700"/>
              <a:gd name="connsiteY3" fmla="*/ 368300 h 2203450"/>
              <a:gd name="connsiteX4" fmla="*/ 2063751 w 2171700"/>
              <a:gd name="connsiteY4" fmla="*/ 0 h 2203450"/>
              <a:gd name="connsiteX5" fmla="*/ 2051050 w 2171700"/>
              <a:gd name="connsiteY5" fmla="*/ 2076450 h 2203450"/>
              <a:gd name="connsiteX6" fmla="*/ 0 w 2171700"/>
              <a:gd name="connsiteY6" fmla="*/ 2072217 h 2203450"/>
              <a:gd name="connsiteX0" fmla="*/ 0 w 2171700"/>
              <a:gd name="connsiteY0" fmla="*/ 2078567 h 2209800"/>
              <a:gd name="connsiteX1" fmla="*/ 444500 w 2171700"/>
              <a:gd name="connsiteY1" fmla="*/ 2209800 h 2209800"/>
              <a:gd name="connsiteX2" fmla="*/ 2171700 w 2171700"/>
              <a:gd name="connsiteY2" fmla="*/ 2209800 h 2209800"/>
              <a:gd name="connsiteX3" fmla="*/ 2171700 w 2171700"/>
              <a:gd name="connsiteY3" fmla="*/ 374650 h 2209800"/>
              <a:gd name="connsiteX4" fmla="*/ 2060585 w 2171700"/>
              <a:gd name="connsiteY4" fmla="*/ 0 h 2209800"/>
              <a:gd name="connsiteX5" fmla="*/ 2051050 w 2171700"/>
              <a:gd name="connsiteY5" fmla="*/ 2082800 h 2209800"/>
              <a:gd name="connsiteX6" fmla="*/ 0 w 2171700"/>
              <a:gd name="connsiteY6" fmla="*/ 2078567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2209800">
                <a:moveTo>
                  <a:pt x="0" y="2078567"/>
                </a:moveTo>
                <a:lnTo>
                  <a:pt x="444500" y="2209800"/>
                </a:lnTo>
                <a:lnTo>
                  <a:pt x="2171700" y="2209800"/>
                </a:lnTo>
                <a:lnTo>
                  <a:pt x="2171700" y="374650"/>
                </a:lnTo>
                <a:lnTo>
                  <a:pt x="2060585" y="0"/>
                </a:lnTo>
                <a:cubicBezTo>
                  <a:pt x="2059174" y="692150"/>
                  <a:pt x="2052461" y="1390650"/>
                  <a:pt x="2051050" y="2082800"/>
                </a:cubicBezTo>
                <a:lnTo>
                  <a:pt x="0" y="2078567"/>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12" name="Rectangle 11">
            <a:extLst>
              <a:ext uri="{FF2B5EF4-FFF2-40B4-BE49-F238E27FC236}">
                <a16:creationId xmlns:a16="http://schemas.microsoft.com/office/drawing/2014/main" id="{FA042337-449A-52F6-6210-F3198B4E2CD1}"/>
              </a:ext>
            </a:extLst>
          </p:cNvPr>
          <p:cNvSpPr/>
          <p:nvPr/>
        </p:nvSpPr>
        <p:spPr>
          <a:xfrm>
            <a:off x="7669915" y="7643289"/>
            <a:ext cx="4150737" cy="415073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15" name="Forme libre : forme 21">
            <a:extLst>
              <a:ext uri="{FF2B5EF4-FFF2-40B4-BE49-F238E27FC236}">
                <a16:creationId xmlns:a16="http://schemas.microsoft.com/office/drawing/2014/main" id="{5EE36D83-4F6B-EB13-5AE7-0A7A060E5290}"/>
              </a:ext>
            </a:extLst>
          </p:cNvPr>
          <p:cNvSpPr/>
          <p:nvPr/>
        </p:nvSpPr>
        <p:spPr>
          <a:xfrm>
            <a:off x="7682609" y="7630595"/>
            <a:ext cx="4353831" cy="4417298"/>
          </a:xfrm>
          <a:custGeom>
            <a:avLst/>
            <a:gdLst>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3750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7984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76451 w 2184400"/>
              <a:gd name="connsiteY4" fmla="*/ 0 h 2203450"/>
              <a:gd name="connsiteX5" fmla="*/ 2063750 w 2184400"/>
              <a:gd name="connsiteY5" fmla="*/ 2076450 h 2203450"/>
              <a:gd name="connsiteX6" fmla="*/ 0 w 2184400"/>
              <a:gd name="connsiteY6" fmla="*/ 2076450 h 2203450"/>
              <a:gd name="connsiteX0" fmla="*/ 0 w 2171700"/>
              <a:gd name="connsiteY0" fmla="*/ 2072217 h 2203450"/>
              <a:gd name="connsiteX1" fmla="*/ 444500 w 2171700"/>
              <a:gd name="connsiteY1" fmla="*/ 2203450 h 2203450"/>
              <a:gd name="connsiteX2" fmla="*/ 2171700 w 2171700"/>
              <a:gd name="connsiteY2" fmla="*/ 2203450 h 2203450"/>
              <a:gd name="connsiteX3" fmla="*/ 2171700 w 2171700"/>
              <a:gd name="connsiteY3" fmla="*/ 368300 h 2203450"/>
              <a:gd name="connsiteX4" fmla="*/ 2063751 w 2171700"/>
              <a:gd name="connsiteY4" fmla="*/ 0 h 2203450"/>
              <a:gd name="connsiteX5" fmla="*/ 2051050 w 2171700"/>
              <a:gd name="connsiteY5" fmla="*/ 2076450 h 2203450"/>
              <a:gd name="connsiteX6" fmla="*/ 0 w 2171700"/>
              <a:gd name="connsiteY6" fmla="*/ 2072217 h 2203450"/>
              <a:gd name="connsiteX0" fmla="*/ 0 w 2171700"/>
              <a:gd name="connsiteY0" fmla="*/ 2078567 h 2209800"/>
              <a:gd name="connsiteX1" fmla="*/ 444500 w 2171700"/>
              <a:gd name="connsiteY1" fmla="*/ 2209800 h 2209800"/>
              <a:gd name="connsiteX2" fmla="*/ 2171700 w 2171700"/>
              <a:gd name="connsiteY2" fmla="*/ 2209800 h 2209800"/>
              <a:gd name="connsiteX3" fmla="*/ 2171700 w 2171700"/>
              <a:gd name="connsiteY3" fmla="*/ 374650 h 2209800"/>
              <a:gd name="connsiteX4" fmla="*/ 2060585 w 2171700"/>
              <a:gd name="connsiteY4" fmla="*/ 0 h 2209800"/>
              <a:gd name="connsiteX5" fmla="*/ 2051050 w 2171700"/>
              <a:gd name="connsiteY5" fmla="*/ 2082800 h 2209800"/>
              <a:gd name="connsiteX6" fmla="*/ 0 w 2171700"/>
              <a:gd name="connsiteY6" fmla="*/ 2078567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2209800">
                <a:moveTo>
                  <a:pt x="0" y="2078567"/>
                </a:moveTo>
                <a:lnTo>
                  <a:pt x="444500" y="2209800"/>
                </a:lnTo>
                <a:lnTo>
                  <a:pt x="2171700" y="2209800"/>
                </a:lnTo>
                <a:lnTo>
                  <a:pt x="2171700" y="374650"/>
                </a:lnTo>
                <a:lnTo>
                  <a:pt x="2060585" y="0"/>
                </a:lnTo>
                <a:cubicBezTo>
                  <a:pt x="2059174" y="692150"/>
                  <a:pt x="2052461" y="1390650"/>
                  <a:pt x="2051050" y="2082800"/>
                </a:cubicBezTo>
                <a:lnTo>
                  <a:pt x="0" y="2078567"/>
                </a:lnTo>
                <a:close/>
              </a:path>
            </a:pathLst>
          </a:custGeom>
          <a:solidFill>
            <a:srgbClr val="592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22" name="Rectangle 21">
            <a:extLst>
              <a:ext uri="{FF2B5EF4-FFF2-40B4-BE49-F238E27FC236}">
                <a16:creationId xmlns:a16="http://schemas.microsoft.com/office/drawing/2014/main" id="{B471A518-2F37-F987-D8DC-07BA7A157B38}"/>
              </a:ext>
            </a:extLst>
          </p:cNvPr>
          <p:cNvSpPr/>
          <p:nvPr/>
        </p:nvSpPr>
        <p:spPr>
          <a:xfrm rot="5400000">
            <a:off x="12590771" y="7655982"/>
            <a:ext cx="4150737" cy="415073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23" name="Forme libre : forme 19">
            <a:extLst>
              <a:ext uri="{FF2B5EF4-FFF2-40B4-BE49-F238E27FC236}">
                <a16:creationId xmlns:a16="http://schemas.microsoft.com/office/drawing/2014/main" id="{89CDC9DC-60D7-27BC-4C74-47120203ECFF}"/>
              </a:ext>
            </a:extLst>
          </p:cNvPr>
          <p:cNvSpPr/>
          <p:nvPr/>
        </p:nvSpPr>
        <p:spPr>
          <a:xfrm rot="5400000">
            <a:off x="12368637" y="7636942"/>
            <a:ext cx="4353831" cy="4417298"/>
          </a:xfrm>
          <a:custGeom>
            <a:avLst/>
            <a:gdLst>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3750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67984 w 2184400"/>
              <a:gd name="connsiteY4" fmla="*/ 0 h 2203450"/>
              <a:gd name="connsiteX5" fmla="*/ 2063750 w 2184400"/>
              <a:gd name="connsiteY5" fmla="*/ 2076450 h 2203450"/>
              <a:gd name="connsiteX6" fmla="*/ 0 w 2184400"/>
              <a:gd name="connsiteY6" fmla="*/ 2076450 h 2203450"/>
              <a:gd name="connsiteX0" fmla="*/ 0 w 2184400"/>
              <a:gd name="connsiteY0" fmla="*/ 2076450 h 2203450"/>
              <a:gd name="connsiteX1" fmla="*/ 457200 w 2184400"/>
              <a:gd name="connsiteY1" fmla="*/ 2203450 h 2203450"/>
              <a:gd name="connsiteX2" fmla="*/ 2184400 w 2184400"/>
              <a:gd name="connsiteY2" fmla="*/ 2203450 h 2203450"/>
              <a:gd name="connsiteX3" fmla="*/ 2184400 w 2184400"/>
              <a:gd name="connsiteY3" fmla="*/ 368300 h 2203450"/>
              <a:gd name="connsiteX4" fmla="*/ 2076451 w 2184400"/>
              <a:gd name="connsiteY4" fmla="*/ 0 h 2203450"/>
              <a:gd name="connsiteX5" fmla="*/ 2063750 w 2184400"/>
              <a:gd name="connsiteY5" fmla="*/ 2076450 h 2203450"/>
              <a:gd name="connsiteX6" fmla="*/ 0 w 2184400"/>
              <a:gd name="connsiteY6" fmla="*/ 2076450 h 2203450"/>
              <a:gd name="connsiteX0" fmla="*/ 0 w 2171700"/>
              <a:gd name="connsiteY0" fmla="*/ 2072217 h 2203450"/>
              <a:gd name="connsiteX1" fmla="*/ 444500 w 2171700"/>
              <a:gd name="connsiteY1" fmla="*/ 2203450 h 2203450"/>
              <a:gd name="connsiteX2" fmla="*/ 2171700 w 2171700"/>
              <a:gd name="connsiteY2" fmla="*/ 2203450 h 2203450"/>
              <a:gd name="connsiteX3" fmla="*/ 2171700 w 2171700"/>
              <a:gd name="connsiteY3" fmla="*/ 368300 h 2203450"/>
              <a:gd name="connsiteX4" fmla="*/ 2063751 w 2171700"/>
              <a:gd name="connsiteY4" fmla="*/ 0 h 2203450"/>
              <a:gd name="connsiteX5" fmla="*/ 2051050 w 2171700"/>
              <a:gd name="connsiteY5" fmla="*/ 2076450 h 2203450"/>
              <a:gd name="connsiteX6" fmla="*/ 0 w 2171700"/>
              <a:gd name="connsiteY6" fmla="*/ 2072217 h 2203450"/>
              <a:gd name="connsiteX0" fmla="*/ 0 w 2171700"/>
              <a:gd name="connsiteY0" fmla="*/ 2078567 h 2209800"/>
              <a:gd name="connsiteX1" fmla="*/ 444500 w 2171700"/>
              <a:gd name="connsiteY1" fmla="*/ 2209800 h 2209800"/>
              <a:gd name="connsiteX2" fmla="*/ 2171700 w 2171700"/>
              <a:gd name="connsiteY2" fmla="*/ 2209800 h 2209800"/>
              <a:gd name="connsiteX3" fmla="*/ 2171700 w 2171700"/>
              <a:gd name="connsiteY3" fmla="*/ 374650 h 2209800"/>
              <a:gd name="connsiteX4" fmla="*/ 2060585 w 2171700"/>
              <a:gd name="connsiteY4" fmla="*/ 0 h 2209800"/>
              <a:gd name="connsiteX5" fmla="*/ 2051050 w 2171700"/>
              <a:gd name="connsiteY5" fmla="*/ 2082800 h 2209800"/>
              <a:gd name="connsiteX6" fmla="*/ 0 w 2171700"/>
              <a:gd name="connsiteY6" fmla="*/ 2078567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1700" h="2209800">
                <a:moveTo>
                  <a:pt x="0" y="2078567"/>
                </a:moveTo>
                <a:lnTo>
                  <a:pt x="444500" y="2209800"/>
                </a:lnTo>
                <a:lnTo>
                  <a:pt x="2171700" y="2209800"/>
                </a:lnTo>
                <a:lnTo>
                  <a:pt x="2171700" y="374650"/>
                </a:lnTo>
                <a:lnTo>
                  <a:pt x="2060585" y="0"/>
                </a:lnTo>
                <a:cubicBezTo>
                  <a:pt x="2059174" y="692150"/>
                  <a:pt x="2052461" y="1390650"/>
                  <a:pt x="2051050" y="2082800"/>
                </a:cubicBezTo>
                <a:lnTo>
                  <a:pt x="0" y="20785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24" name="TextBox 37">
            <a:extLst>
              <a:ext uri="{FF2B5EF4-FFF2-40B4-BE49-F238E27FC236}">
                <a16:creationId xmlns:a16="http://schemas.microsoft.com/office/drawing/2014/main" id="{76EAD6F8-6D5C-2979-4597-E90744811D9C}"/>
              </a:ext>
            </a:extLst>
          </p:cNvPr>
          <p:cNvSpPr txBox="1"/>
          <p:nvPr/>
        </p:nvSpPr>
        <p:spPr>
          <a:xfrm>
            <a:off x="1268303" y="4148104"/>
            <a:ext cx="6101149" cy="1446230"/>
          </a:xfrm>
          <a:prstGeom prst="rect">
            <a:avLst/>
          </a:prstGeom>
          <a:noFill/>
        </p:spPr>
        <p:txBody>
          <a:bodyPr wrap="square" rtlCol="0">
            <a:spAutoFit/>
          </a:bodyPr>
          <a:lstStyle/>
          <a:p>
            <a:pPr algn="r"/>
            <a:r>
              <a:rPr lang="ar-SA" sz="3198"/>
              <a:t>المنظور المالي </a:t>
            </a:r>
          </a:p>
          <a:p>
            <a:pPr algn="r"/>
            <a:r>
              <a:rPr lang="ar-SA" sz="2800"/>
              <a:t>يقيس الأداء المالي وكيفية عمل الشركة لتحقيق عائد على استثماراتها</a:t>
            </a:r>
            <a:endParaRPr lang="en-GB" sz="2800"/>
          </a:p>
        </p:txBody>
      </p:sp>
      <p:sp>
        <p:nvSpPr>
          <p:cNvPr id="25" name="TextBox 37">
            <a:extLst>
              <a:ext uri="{FF2B5EF4-FFF2-40B4-BE49-F238E27FC236}">
                <a16:creationId xmlns:a16="http://schemas.microsoft.com/office/drawing/2014/main" id="{1AB2FF37-326B-2720-3908-A276EEB34277}"/>
              </a:ext>
            </a:extLst>
          </p:cNvPr>
          <p:cNvSpPr txBox="1"/>
          <p:nvPr/>
        </p:nvSpPr>
        <p:spPr>
          <a:xfrm>
            <a:off x="1268303" y="8762587"/>
            <a:ext cx="6101149" cy="1877437"/>
          </a:xfrm>
          <a:prstGeom prst="rect">
            <a:avLst/>
          </a:prstGeom>
          <a:noFill/>
        </p:spPr>
        <p:txBody>
          <a:bodyPr wrap="square" rtlCol="0">
            <a:spAutoFit/>
          </a:bodyPr>
          <a:lstStyle/>
          <a:p>
            <a:pPr algn="r"/>
            <a:r>
              <a:rPr lang="ar-SA" sz="3200">
                <a:solidFill>
                  <a:srgbClr val="383B3E"/>
                </a:solidFill>
              </a:rPr>
              <a:t>المنظور العمليات الداخلية</a:t>
            </a:r>
          </a:p>
          <a:p>
            <a:pPr algn="r"/>
            <a:r>
              <a:rPr lang="ar-SA" sz="2800"/>
              <a:t>يقيس فعالية وكفاءة العمليات الداخلية التي تخلق قيمة لتلبية احتياجات العملاء والمساهمين على حد سواء</a:t>
            </a:r>
            <a:endParaRPr lang="en-GB" sz="2800"/>
          </a:p>
        </p:txBody>
      </p:sp>
      <p:sp>
        <p:nvSpPr>
          <p:cNvPr id="32" name="TextBox 37">
            <a:extLst>
              <a:ext uri="{FF2B5EF4-FFF2-40B4-BE49-F238E27FC236}">
                <a16:creationId xmlns:a16="http://schemas.microsoft.com/office/drawing/2014/main" id="{8039ED72-202D-C71C-BB61-0A3D222BB779}"/>
              </a:ext>
            </a:extLst>
          </p:cNvPr>
          <p:cNvSpPr txBox="1"/>
          <p:nvPr/>
        </p:nvSpPr>
        <p:spPr>
          <a:xfrm>
            <a:off x="17049903" y="4148105"/>
            <a:ext cx="6101149" cy="1446550"/>
          </a:xfrm>
          <a:prstGeom prst="rect">
            <a:avLst/>
          </a:prstGeom>
          <a:noFill/>
        </p:spPr>
        <p:txBody>
          <a:bodyPr wrap="square" rtlCol="0">
            <a:spAutoFit/>
          </a:bodyPr>
          <a:lstStyle/>
          <a:p>
            <a:pPr algn="ctr"/>
            <a:r>
              <a:rPr lang="ar-SA" sz="3200" b="1">
                <a:solidFill>
                  <a:schemeClr val="accent4">
                    <a:lumMod val="75000"/>
                  </a:schemeClr>
                </a:solidFill>
              </a:rPr>
              <a:t>المنظور العملاء</a:t>
            </a:r>
            <a:br>
              <a:rPr lang="ar-SA" sz="3200"/>
            </a:br>
            <a:r>
              <a:rPr lang="ar-SA" sz="2800"/>
              <a:t>يقيس مدى جودة خدمة المنظمة لعملائها والقيمة التي تقدمها لهم</a:t>
            </a:r>
            <a:endParaRPr lang="en-GB" sz="3198"/>
          </a:p>
        </p:txBody>
      </p:sp>
      <p:sp>
        <p:nvSpPr>
          <p:cNvPr id="34" name="TextBox 37">
            <a:extLst>
              <a:ext uri="{FF2B5EF4-FFF2-40B4-BE49-F238E27FC236}">
                <a16:creationId xmlns:a16="http://schemas.microsoft.com/office/drawing/2014/main" id="{37A41995-0EF3-8F0B-9C15-BE58DB7B4477}"/>
              </a:ext>
            </a:extLst>
          </p:cNvPr>
          <p:cNvSpPr txBox="1"/>
          <p:nvPr/>
        </p:nvSpPr>
        <p:spPr>
          <a:xfrm>
            <a:off x="17049903" y="8762587"/>
            <a:ext cx="6101149" cy="1877437"/>
          </a:xfrm>
          <a:prstGeom prst="rect">
            <a:avLst/>
          </a:prstGeom>
          <a:noFill/>
        </p:spPr>
        <p:txBody>
          <a:bodyPr wrap="square" rtlCol="0">
            <a:spAutoFit/>
          </a:bodyPr>
          <a:lstStyle/>
          <a:p>
            <a:pPr algn="ctr"/>
            <a:r>
              <a:rPr lang="ar-SA" sz="3200" b="1">
                <a:solidFill>
                  <a:srgbClr val="4A5E39"/>
                </a:solidFill>
              </a:rPr>
              <a:t>المنظور التعلم والنمو</a:t>
            </a:r>
            <a:br>
              <a:rPr lang="ar-SA" sz="3200"/>
            </a:br>
            <a:r>
              <a:rPr lang="ar-SA" sz="2800"/>
              <a:t>يقيس قدرة المنظمة على الابتكار والتحسين والتعلم، وهو ما يدعم النمو المستدام على المدى الطويل</a:t>
            </a:r>
            <a:endParaRPr lang="en-GB" sz="3198"/>
          </a:p>
        </p:txBody>
      </p:sp>
      <p:pic>
        <p:nvPicPr>
          <p:cNvPr id="35" name="Graphic 34" descr="Coins with solid fill">
            <a:extLst>
              <a:ext uri="{FF2B5EF4-FFF2-40B4-BE49-F238E27FC236}">
                <a16:creationId xmlns:a16="http://schemas.microsoft.com/office/drawing/2014/main" id="{11A12DDD-A286-757F-0338-4537236A49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4398" y="3733288"/>
            <a:ext cx="2741771" cy="2741771"/>
          </a:xfrm>
          <a:prstGeom prst="rect">
            <a:avLst/>
          </a:prstGeom>
        </p:spPr>
      </p:pic>
      <p:pic>
        <p:nvPicPr>
          <p:cNvPr id="36" name="Graphic 35" descr="Customer review with solid fill">
            <a:extLst>
              <a:ext uri="{FF2B5EF4-FFF2-40B4-BE49-F238E27FC236}">
                <a16:creationId xmlns:a16="http://schemas.microsoft.com/office/drawing/2014/main" id="{2CFD5651-F504-685C-04DE-8BE4633C74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5254" y="3745982"/>
            <a:ext cx="2741771" cy="2741771"/>
          </a:xfrm>
          <a:prstGeom prst="rect">
            <a:avLst/>
          </a:prstGeom>
        </p:spPr>
      </p:pic>
      <p:pic>
        <p:nvPicPr>
          <p:cNvPr id="37" name="Graphic 36" descr="Workflow with solid fill">
            <a:extLst>
              <a:ext uri="{FF2B5EF4-FFF2-40B4-BE49-F238E27FC236}">
                <a16:creationId xmlns:a16="http://schemas.microsoft.com/office/drawing/2014/main" id="{3840584E-2FD9-B4F3-D659-14359A23BD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74398" y="8347772"/>
            <a:ext cx="2741771" cy="2741771"/>
          </a:xfrm>
          <a:prstGeom prst="rect">
            <a:avLst/>
          </a:prstGeom>
        </p:spPr>
      </p:pic>
      <p:pic>
        <p:nvPicPr>
          <p:cNvPr id="38" name="Graphic 37" descr="Classroom with solid fill">
            <a:extLst>
              <a:ext uri="{FF2B5EF4-FFF2-40B4-BE49-F238E27FC236}">
                <a16:creationId xmlns:a16="http://schemas.microsoft.com/office/drawing/2014/main" id="{DB906B3E-1935-86DA-D851-486D4C8526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295254" y="8360465"/>
            <a:ext cx="2741771" cy="2741771"/>
          </a:xfrm>
          <a:prstGeom prst="rect">
            <a:avLst/>
          </a:prstGeom>
        </p:spPr>
      </p:pic>
      <p:sp>
        <p:nvSpPr>
          <p:cNvPr id="2" name="TextBox 1">
            <a:extLst>
              <a:ext uri="{FF2B5EF4-FFF2-40B4-BE49-F238E27FC236}">
                <a16:creationId xmlns:a16="http://schemas.microsoft.com/office/drawing/2014/main" id="{CFDD7BD5-ED3C-93A1-17A7-FA4622BC900F}"/>
              </a:ext>
            </a:extLst>
          </p:cNvPr>
          <p:cNvSpPr txBox="1"/>
          <p:nvPr/>
        </p:nvSpPr>
        <p:spPr>
          <a:xfrm>
            <a:off x="10401345" y="1007332"/>
            <a:ext cx="12186458" cy="769441"/>
          </a:xfrm>
          <a:prstGeom prst="rect">
            <a:avLst/>
          </a:prstGeom>
          <a:noFill/>
        </p:spPr>
        <p:txBody>
          <a:bodyPr wrap="square">
            <a:spAutoFit/>
          </a:bodyPr>
          <a:lstStyle/>
          <a:p>
            <a:pPr algn="r" rtl="1"/>
            <a:r>
              <a:rPr lang="ar-SA" sz="4400" b="1">
                <a:solidFill>
                  <a:srgbClr val="C69934"/>
                </a:solidFill>
                <a:latin typeface="+mj-lt"/>
                <a:cs typeface="Avenir Next Arabic Demi" panose="020B0703020202020204" pitchFamily="34" charset="-78"/>
                <a:sym typeface="Avenir Next Arabic Demi" panose="020B0703020202020204" pitchFamily="34" charset="-78"/>
              </a:rPr>
              <a:t>تطوير مؤشرات الأداء الرئيسية</a:t>
            </a:r>
            <a:endParaRPr lang="en-US" sz="4400" b="1">
              <a:solidFill>
                <a:srgbClr val="C69934"/>
              </a:solidFill>
              <a:latin typeface="+mj-lt"/>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225049576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
            <a:extLst>
              <a:ext uri="{FF2B5EF4-FFF2-40B4-BE49-F238E27FC236}">
                <a16:creationId xmlns:a16="http://schemas.microsoft.com/office/drawing/2014/main" id="{5DC310CB-4ADF-B619-BAAB-B484C133A1E9}"/>
              </a:ext>
            </a:extLst>
          </p:cNvPr>
          <p:cNvSpPr txBox="1">
            <a:spLocks/>
          </p:cNvSpPr>
          <p:nvPr/>
        </p:nvSpPr>
        <p:spPr>
          <a:xfrm>
            <a:off x="22271421" y="2187156"/>
            <a:ext cx="823729" cy="1229671"/>
          </a:xfrm>
          <a:prstGeom prst="rect">
            <a:avLst/>
          </a:prstGeom>
        </p:spPr>
        <p:txBody>
          <a:bodyPr vert="horz" lIns="0" tIns="0" rIns="0" bIns="0" rtlCol="0" anchor="ctr">
            <a:noAutofit/>
          </a:bodyPr>
          <a:lstStyle>
            <a:lvl1pPr marL="0" indent="0" algn="r" defTabSz="1827802" rtl="1" eaLnBrk="1" latinLnBrk="0" hangingPunct="1">
              <a:lnSpc>
                <a:spcPct val="110000"/>
              </a:lnSpc>
              <a:spcBef>
                <a:spcPts val="1199"/>
              </a:spcBef>
              <a:spcAft>
                <a:spcPts val="600"/>
              </a:spcAft>
              <a:buFont typeface="Arial" panose="020B0604020202020204" pitchFamily="34" charset="0"/>
              <a:buNone/>
              <a:defRPr lang="en-US" sz="2399" kern="1200">
                <a:solidFill>
                  <a:srgbClr val="BC9A69"/>
                </a:solidFill>
                <a:latin typeface="Avenir Next Arabic Demi" panose="020B0703020202020204" pitchFamily="34" charset="-78"/>
                <a:ea typeface="Calibri" panose="020F0502020204030204" pitchFamily="34" charset="0"/>
                <a:cs typeface="Avenir Next Arabic Demi" panose="020B0703020202020204" pitchFamily="34" charset="-78"/>
                <a:sym typeface="Cairo" pitchFamily="2" charset="-78"/>
              </a:defRPr>
            </a:lvl1pPr>
            <a:lvl2pPr marL="609295" indent="0" algn="r" defTabSz="1827802" rtl="1" eaLnBrk="1" latinLnBrk="0" hangingPunct="1">
              <a:lnSpc>
                <a:spcPct val="90000"/>
              </a:lnSpc>
              <a:spcBef>
                <a:spcPts val="0"/>
              </a:spcBef>
              <a:spcAft>
                <a:spcPts val="600"/>
              </a:spcAft>
              <a:buClr>
                <a:schemeClr val="tx2"/>
              </a:buClr>
              <a:buFont typeface="Arial" panose="020B0604020202020204" pitchFamily="34" charset="0"/>
              <a:buNone/>
              <a:defRPr lang="en-US" sz="2399" kern="1200">
                <a:solidFill>
                  <a:schemeClr val="tx1"/>
                </a:solidFill>
                <a:latin typeface="+mn-lt"/>
                <a:ea typeface="Calibri" panose="020F0502020204030204" pitchFamily="34" charset="0"/>
                <a:cs typeface="Cairo" pitchFamily="2" charset="-78"/>
                <a:sym typeface="Cairo" pitchFamily="2" charset="-78"/>
              </a:defRPr>
            </a:lvl2pPr>
            <a:lvl3pPr marL="1218591" indent="0" algn="r" defTabSz="1827802" rtl="1" eaLnBrk="1" latinLnBrk="0" hangingPunct="1">
              <a:lnSpc>
                <a:spcPct val="90000"/>
              </a:lnSpc>
              <a:spcBef>
                <a:spcPts val="0"/>
              </a:spcBef>
              <a:spcAft>
                <a:spcPts val="600"/>
              </a:spcAft>
              <a:buClr>
                <a:schemeClr val="tx2"/>
              </a:buClr>
              <a:buFont typeface="Trebuchet MS" panose="020B0603020202020204" pitchFamily="34" charset="0"/>
              <a:buNone/>
              <a:defRPr lang="en-US" sz="2399" kern="1200">
                <a:solidFill>
                  <a:schemeClr val="tx1"/>
                </a:solidFill>
                <a:latin typeface="+mn-lt"/>
                <a:ea typeface="Calibri" panose="020F0502020204030204" pitchFamily="34" charset="0"/>
                <a:cs typeface="Cairo" pitchFamily="2" charset="-78"/>
                <a:sym typeface="Cairo" pitchFamily="2" charset="-78"/>
              </a:defRPr>
            </a:lvl3pPr>
            <a:lvl4pPr marL="1827886" indent="0" algn="r" defTabSz="1827802" rtl="1" eaLnBrk="1" latinLnBrk="0" hangingPunct="1">
              <a:lnSpc>
                <a:spcPct val="110000"/>
              </a:lnSpc>
              <a:spcBef>
                <a:spcPts val="600"/>
              </a:spcBef>
              <a:spcAft>
                <a:spcPts val="600"/>
              </a:spcAft>
              <a:buClr>
                <a:schemeClr val="tx2"/>
              </a:buClr>
              <a:buFont typeface="Arial" panose="020B0604020202020204" pitchFamily="34" charset="0"/>
              <a:buNone/>
              <a:defRPr lang="en-US" sz="3199" kern="1200">
                <a:solidFill>
                  <a:schemeClr val="tx2"/>
                </a:solidFill>
                <a:latin typeface="+mn-lt"/>
                <a:ea typeface="Calibri" panose="020F0502020204030204" pitchFamily="34" charset="0"/>
                <a:cs typeface="Cairo" pitchFamily="2" charset="-78"/>
                <a:sym typeface="Cairo" pitchFamily="2" charset="-78"/>
              </a:defRPr>
            </a:lvl4pPr>
            <a:lvl5pPr marL="2437181" indent="0" algn="r" defTabSz="1827802" rtl="1" eaLnBrk="1" latinLnBrk="0" hangingPunct="1">
              <a:lnSpc>
                <a:spcPct val="100000"/>
              </a:lnSpc>
              <a:spcBef>
                <a:spcPts val="0"/>
              </a:spcBef>
              <a:spcAft>
                <a:spcPts val="600"/>
              </a:spcAft>
              <a:buClrTx/>
              <a:buFont typeface="Arial" panose="020B0604020202020204" pitchFamily="34" charset="0"/>
              <a:buNone/>
              <a:defRPr lang="en-US" sz="3199" b="1" kern="1200">
                <a:solidFill>
                  <a:schemeClr val="tx1"/>
                </a:solidFill>
                <a:latin typeface="+mn-lt"/>
                <a:ea typeface="Calibri" panose="020F0502020204030204" pitchFamily="34" charset="0"/>
                <a:cs typeface="Cairo" pitchFamily="2" charset="-78"/>
                <a:sym typeface="Cairo" pitchFamily="2" charset="-78"/>
              </a:defRPr>
            </a:lvl5pPr>
            <a:lvl6pPr marL="539455" indent="-304633" algn="l" defTabSz="1827802" rtl="0" eaLnBrk="1" latinLnBrk="0" hangingPunct="1">
              <a:lnSpc>
                <a:spcPct val="90000"/>
              </a:lnSpc>
              <a:spcBef>
                <a:spcPts val="0"/>
              </a:spcBef>
              <a:spcAft>
                <a:spcPts val="1199"/>
              </a:spcAft>
              <a:buClr>
                <a:schemeClr val="tx2"/>
              </a:buClr>
              <a:buFont typeface="Arial" panose="020B0604020202020204" pitchFamily="34" charset="0"/>
              <a:buChar char="•"/>
              <a:defRPr lang="en-US" sz="3199"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02" rtl="0" eaLnBrk="1" latinLnBrk="0" hangingPunct="1">
              <a:lnSpc>
                <a:spcPct val="90000"/>
              </a:lnSpc>
              <a:spcBef>
                <a:spcPts val="1799"/>
              </a:spcBef>
              <a:spcAft>
                <a:spcPts val="1799"/>
              </a:spcAft>
              <a:buFont typeface="Arial" panose="020B0604020202020204" pitchFamily="34" charset="0"/>
              <a:buChar char="​"/>
              <a:defRPr lang="en-US" sz="8795"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02" rtl="0" eaLnBrk="1" latinLnBrk="0" hangingPunct="1">
              <a:lnSpc>
                <a:spcPct val="90000"/>
              </a:lnSpc>
              <a:spcBef>
                <a:spcPts val="1799"/>
              </a:spcBef>
              <a:spcAft>
                <a:spcPts val="0"/>
              </a:spcAft>
              <a:buFont typeface="Arial" panose="020B0604020202020204" pitchFamily="34" charset="0"/>
              <a:buChar char="​"/>
              <a:defRPr lang="en-US" sz="10794"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02" rtl="0" eaLnBrk="1" latinLnBrk="0" hangingPunct="1">
              <a:lnSpc>
                <a:spcPct val="100000"/>
              </a:lnSpc>
              <a:spcBef>
                <a:spcPts val="0"/>
              </a:spcBef>
              <a:spcAft>
                <a:spcPts val="1799"/>
              </a:spcAft>
              <a:buFont typeface="Arial" panose="020B0604020202020204" pitchFamily="34" charset="0"/>
              <a:buChar char="​"/>
              <a:defRPr lang="en-US" sz="4797" kern="1200" baseline="0" dirty="0">
                <a:solidFill>
                  <a:schemeClr val="tx2"/>
                </a:solidFill>
                <a:latin typeface="+mn-lt"/>
                <a:ea typeface="Calibri" panose="020F0502020204030204" pitchFamily="34" charset="0"/>
                <a:cs typeface="Cairo" pitchFamily="2" charset="-78"/>
                <a:sym typeface="Cairo" pitchFamily="2" charset="-78"/>
              </a:defRPr>
            </a:lvl9pPr>
          </a:lstStyle>
          <a:p>
            <a:endParaRPr lang="en-US">
              <a:latin typeface="+mj-lt"/>
            </a:endParaRPr>
          </a:p>
        </p:txBody>
      </p:sp>
      <p:sp>
        <p:nvSpPr>
          <p:cNvPr id="32" name="Text Placeholder 2">
            <a:extLst>
              <a:ext uri="{FF2B5EF4-FFF2-40B4-BE49-F238E27FC236}">
                <a16:creationId xmlns:a16="http://schemas.microsoft.com/office/drawing/2014/main" id="{059DB185-CEDB-9600-8E25-CC1334F58109}"/>
              </a:ext>
            </a:extLst>
          </p:cNvPr>
          <p:cNvSpPr txBox="1">
            <a:spLocks/>
          </p:cNvSpPr>
          <p:nvPr/>
        </p:nvSpPr>
        <p:spPr>
          <a:xfrm>
            <a:off x="268412" y="1590342"/>
            <a:ext cx="22256848" cy="1229671"/>
          </a:xfrm>
          <a:prstGeom prst="rect">
            <a:avLst/>
          </a:prstGeom>
        </p:spPr>
        <p:txBody>
          <a:bodyPr anchor="ctr"/>
          <a:lstStyle>
            <a:lvl1pPr marL="0" indent="0" algn="r" defTabSz="1827802" rtl="1" eaLnBrk="1" latinLnBrk="0" hangingPunct="1">
              <a:lnSpc>
                <a:spcPct val="110000"/>
              </a:lnSpc>
              <a:spcBef>
                <a:spcPts val="1199"/>
              </a:spcBef>
              <a:spcAft>
                <a:spcPts val="600"/>
              </a:spcAft>
              <a:buFont typeface="Arial" panose="020B0604020202020204" pitchFamily="34" charset="0"/>
              <a:buNone/>
              <a:defRPr lang="en-US" sz="2399" kern="1200">
                <a:solidFill>
                  <a:srgbClr val="BC9A69"/>
                </a:solidFill>
                <a:latin typeface="Avenir Next Arabic Demi" panose="020B0703020202020204" pitchFamily="34" charset="-78"/>
                <a:ea typeface="Calibri" panose="020F0502020204030204" pitchFamily="34" charset="0"/>
                <a:cs typeface="Avenir Next Arabic Demi" panose="020B0703020202020204" pitchFamily="34" charset="-78"/>
                <a:sym typeface="Cairo" pitchFamily="2" charset="-78"/>
              </a:defRPr>
            </a:lvl1pPr>
            <a:lvl2pPr marL="609295" indent="0" algn="r" defTabSz="1827802" rtl="1" eaLnBrk="1" latinLnBrk="0" hangingPunct="1">
              <a:lnSpc>
                <a:spcPct val="90000"/>
              </a:lnSpc>
              <a:spcBef>
                <a:spcPts val="0"/>
              </a:spcBef>
              <a:spcAft>
                <a:spcPts val="600"/>
              </a:spcAft>
              <a:buClr>
                <a:schemeClr val="tx2"/>
              </a:buClr>
              <a:buFont typeface="Arial" panose="020B0604020202020204" pitchFamily="34" charset="0"/>
              <a:buNone/>
              <a:defRPr lang="en-US" sz="2399" kern="1200">
                <a:solidFill>
                  <a:schemeClr val="tx1"/>
                </a:solidFill>
                <a:latin typeface="+mn-lt"/>
                <a:ea typeface="Calibri" panose="020F0502020204030204" pitchFamily="34" charset="0"/>
                <a:cs typeface="Cairo" pitchFamily="2" charset="-78"/>
                <a:sym typeface="Cairo" pitchFamily="2" charset="-78"/>
              </a:defRPr>
            </a:lvl2pPr>
            <a:lvl3pPr marL="1218591" indent="0" algn="r" defTabSz="1827802" rtl="1" eaLnBrk="1" latinLnBrk="0" hangingPunct="1">
              <a:lnSpc>
                <a:spcPct val="90000"/>
              </a:lnSpc>
              <a:spcBef>
                <a:spcPts val="0"/>
              </a:spcBef>
              <a:spcAft>
                <a:spcPts val="600"/>
              </a:spcAft>
              <a:buClr>
                <a:schemeClr val="tx2"/>
              </a:buClr>
              <a:buFont typeface="Trebuchet MS" panose="020B0603020202020204" pitchFamily="34" charset="0"/>
              <a:buNone/>
              <a:defRPr lang="en-US" sz="2399" kern="1200">
                <a:solidFill>
                  <a:schemeClr val="tx1"/>
                </a:solidFill>
                <a:latin typeface="+mn-lt"/>
                <a:ea typeface="Calibri" panose="020F0502020204030204" pitchFamily="34" charset="0"/>
                <a:cs typeface="Cairo" pitchFamily="2" charset="-78"/>
                <a:sym typeface="Cairo" pitchFamily="2" charset="-78"/>
              </a:defRPr>
            </a:lvl3pPr>
            <a:lvl4pPr marL="1827886" indent="0" algn="r" defTabSz="1827802" rtl="1" eaLnBrk="1" latinLnBrk="0" hangingPunct="1">
              <a:lnSpc>
                <a:spcPct val="110000"/>
              </a:lnSpc>
              <a:spcBef>
                <a:spcPts val="600"/>
              </a:spcBef>
              <a:spcAft>
                <a:spcPts val="600"/>
              </a:spcAft>
              <a:buClr>
                <a:schemeClr val="tx2"/>
              </a:buClr>
              <a:buFont typeface="Arial" panose="020B0604020202020204" pitchFamily="34" charset="0"/>
              <a:buNone/>
              <a:defRPr lang="en-US" sz="3199" kern="1200">
                <a:solidFill>
                  <a:schemeClr val="tx2"/>
                </a:solidFill>
                <a:latin typeface="+mn-lt"/>
                <a:ea typeface="Calibri" panose="020F0502020204030204" pitchFamily="34" charset="0"/>
                <a:cs typeface="Cairo" pitchFamily="2" charset="-78"/>
                <a:sym typeface="Cairo" pitchFamily="2" charset="-78"/>
              </a:defRPr>
            </a:lvl4pPr>
            <a:lvl5pPr marL="2437181" indent="0" algn="r" defTabSz="1827802" rtl="1" eaLnBrk="1" latinLnBrk="0" hangingPunct="1">
              <a:lnSpc>
                <a:spcPct val="100000"/>
              </a:lnSpc>
              <a:spcBef>
                <a:spcPts val="0"/>
              </a:spcBef>
              <a:spcAft>
                <a:spcPts val="600"/>
              </a:spcAft>
              <a:buClrTx/>
              <a:buFont typeface="Arial" panose="020B0604020202020204" pitchFamily="34" charset="0"/>
              <a:buNone/>
              <a:defRPr lang="en-US" sz="3199" b="1" kern="1200">
                <a:solidFill>
                  <a:schemeClr val="tx1"/>
                </a:solidFill>
                <a:latin typeface="+mn-lt"/>
                <a:ea typeface="Calibri" panose="020F0502020204030204" pitchFamily="34" charset="0"/>
                <a:cs typeface="Cairo" pitchFamily="2" charset="-78"/>
                <a:sym typeface="Cairo" pitchFamily="2" charset="-78"/>
              </a:defRPr>
            </a:lvl5pPr>
            <a:lvl6pPr marL="539455" indent="-304633" algn="l" defTabSz="1827802" rtl="0" eaLnBrk="1" latinLnBrk="0" hangingPunct="1">
              <a:lnSpc>
                <a:spcPct val="90000"/>
              </a:lnSpc>
              <a:spcBef>
                <a:spcPts val="0"/>
              </a:spcBef>
              <a:spcAft>
                <a:spcPts val="1199"/>
              </a:spcAft>
              <a:buClr>
                <a:schemeClr val="tx2"/>
              </a:buClr>
              <a:buFont typeface="Arial" panose="020B0604020202020204" pitchFamily="34" charset="0"/>
              <a:buChar char="•"/>
              <a:defRPr lang="en-US" sz="3199"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02" rtl="0" eaLnBrk="1" latinLnBrk="0" hangingPunct="1">
              <a:lnSpc>
                <a:spcPct val="90000"/>
              </a:lnSpc>
              <a:spcBef>
                <a:spcPts val="1799"/>
              </a:spcBef>
              <a:spcAft>
                <a:spcPts val="1799"/>
              </a:spcAft>
              <a:buFont typeface="Arial" panose="020B0604020202020204" pitchFamily="34" charset="0"/>
              <a:buChar char="​"/>
              <a:defRPr lang="en-US" sz="8795"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02" rtl="0" eaLnBrk="1" latinLnBrk="0" hangingPunct="1">
              <a:lnSpc>
                <a:spcPct val="90000"/>
              </a:lnSpc>
              <a:spcBef>
                <a:spcPts val="1799"/>
              </a:spcBef>
              <a:spcAft>
                <a:spcPts val="0"/>
              </a:spcAft>
              <a:buFont typeface="Arial" panose="020B0604020202020204" pitchFamily="34" charset="0"/>
              <a:buChar char="​"/>
              <a:defRPr lang="en-US" sz="10794"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02" rtl="0" eaLnBrk="1" latinLnBrk="0" hangingPunct="1">
              <a:lnSpc>
                <a:spcPct val="100000"/>
              </a:lnSpc>
              <a:spcBef>
                <a:spcPts val="0"/>
              </a:spcBef>
              <a:spcAft>
                <a:spcPts val="1799"/>
              </a:spcAft>
              <a:buFont typeface="Arial" panose="020B0604020202020204" pitchFamily="34" charset="0"/>
              <a:buChar char="​"/>
              <a:defRPr lang="en-US" sz="4797" kern="1200" baseline="0" dirty="0">
                <a:solidFill>
                  <a:schemeClr val="tx2"/>
                </a:solidFill>
                <a:latin typeface="+mn-lt"/>
                <a:ea typeface="Calibri" panose="020F0502020204030204" pitchFamily="34" charset="0"/>
                <a:cs typeface="Cairo" pitchFamily="2" charset="-78"/>
                <a:sym typeface="Cairo" pitchFamily="2" charset="-78"/>
              </a:defRPr>
            </a:lvl9pPr>
          </a:lstStyle>
          <a:p>
            <a:r>
              <a:rPr lang="ar-SA" sz="3600" b="1">
                <a:solidFill>
                  <a:schemeClr val="tx1">
                    <a:lumMod val="75000"/>
                  </a:schemeClr>
                </a:solidFill>
                <a:latin typeface="+mj-lt"/>
              </a:rPr>
              <a:t>اَلية  </a:t>
            </a:r>
            <a:r>
              <a:rPr lang="ar-SA" sz="3600" b="1">
                <a:solidFill>
                  <a:schemeClr val="tx1">
                    <a:lumMod val="75000"/>
                  </a:schemeClr>
                </a:solidFill>
                <a:latin typeface="+mj-lt"/>
                <a:ea typeface="+mn-ea"/>
                <a:cs typeface="Avenir Next Arabic Demi"/>
              </a:rPr>
              <a:t>تفعيل إدارة الأداء</a:t>
            </a:r>
          </a:p>
        </p:txBody>
      </p:sp>
      <p:grpSp>
        <p:nvGrpSpPr>
          <p:cNvPr id="33" name="Group 32">
            <a:extLst>
              <a:ext uri="{FF2B5EF4-FFF2-40B4-BE49-F238E27FC236}">
                <a16:creationId xmlns:a16="http://schemas.microsoft.com/office/drawing/2014/main" id="{38B8329B-E056-6612-2A03-491612F46B76}"/>
              </a:ext>
            </a:extLst>
          </p:cNvPr>
          <p:cNvGrpSpPr/>
          <p:nvPr/>
        </p:nvGrpSpPr>
        <p:grpSpPr>
          <a:xfrm>
            <a:off x="7515978" y="2958187"/>
            <a:ext cx="4180300" cy="4354314"/>
            <a:chOff x="3963599" y="1935277"/>
            <a:chExt cx="2091239" cy="2178292"/>
          </a:xfrm>
          <a:solidFill>
            <a:srgbClr val="101010"/>
          </a:solidFill>
        </p:grpSpPr>
        <p:sp>
          <p:nvSpPr>
            <p:cNvPr id="20" name="Freeform: Shape 19">
              <a:extLst>
                <a:ext uri="{FF2B5EF4-FFF2-40B4-BE49-F238E27FC236}">
                  <a16:creationId xmlns:a16="http://schemas.microsoft.com/office/drawing/2014/main" id="{CAF2E14D-4AF6-019B-9AA4-6CD45293082B}"/>
                </a:ext>
              </a:extLst>
            </p:cNvPr>
            <p:cNvSpPr/>
            <p:nvPr/>
          </p:nvSpPr>
          <p:spPr>
            <a:xfrm>
              <a:off x="3963599" y="1935277"/>
              <a:ext cx="2091239" cy="2178292"/>
            </a:xfrm>
            <a:custGeom>
              <a:avLst/>
              <a:gdLst>
                <a:gd name="connsiteX0" fmla="*/ 3397804 w 3396013"/>
                <a:gd name="connsiteY0" fmla="*/ 0 h 3537383"/>
                <a:gd name="connsiteX1" fmla="*/ 3397804 w 3396013"/>
                <a:gd name="connsiteY1" fmla="*/ 2072354 h 3537383"/>
                <a:gd name="connsiteX2" fmla="*/ 2072134 w 3396013"/>
                <a:gd name="connsiteY2" fmla="*/ 3429063 h 3537383"/>
                <a:gd name="connsiteX3" fmla="*/ 2076532 w 3396013"/>
                <a:gd name="connsiteY3" fmla="*/ 3539017 h 3537383"/>
                <a:gd name="connsiteX4" fmla="*/ 1728 w 3396013"/>
                <a:gd name="connsiteY4" fmla="*/ 3539017 h 3537383"/>
                <a:gd name="connsiteX5" fmla="*/ 0 w 3396013"/>
                <a:gd name="connsiteY5" fmla="*/ 3429063 h 3537383"/>
                <a:gd name="connsiteX6" fmla="*/ 3397804 w 3396013"/>
                <a:gd name="connsiteY6" fmla="*/ 0 h 35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6013" h="3537383">
                  <a:moveTo>
                    <a:pt x="3397804" y="0"/>
                  </a:moveTo>
                  <a:lnTo>
                    <a:pt x="3397804" y="2072354"/>
                  </a:lnTo>
                  <a:cubicBezTo>
                    <a:pt x="2662808" y="2089035"/>
                    <a:pt x="2072134" y="2690045"/>
                    <a:pt x="2072134" y="3429063"/>
                  </a:cubicBezTo>
                  <a:cubicBezTo>
                    <a:pt x="2072134" y="3466071"/>
                    <a:pt x="2073610" y="3502764"/>
                    <a:pt x="2076532" y="3539017"/>
                  </a:cubicBezTo>
                  <a:lnTo>
                    <a:pt x="1728" y="3539017"/>
                  </a:lnTo>
                  <a:cubicBezTo>
                    <a:pt x="565" y="3502512"/>
                    <a:pt x="0" y="3465850"/>
                    <a:pt x="0" y="3429063"/>
                  </a:cubicBezTo>
                  <a:cubicBezTo>
                    <a:pt x="0" y="1545642"/>
                    <a:pt x="1518342" y="16839"/>
                    <a:pt x="3397804" y="0"/>
                  </a:cubicBezTo>
                  <a:close/>
                </a:path>
              </a:pathLst>
            </a:custGeom>
            <a:grpFill/>
            <a:ln w="3142" cap="flat">
              <a:noFill/>
              <a:prstDash val="solid"/>
              <a:miter/>
            </a:ln>
          </p:spPr>
          <p:txBody>
            <a:bodyPr rtlCol="0" anchor="ctr"/>
            <a:lstStyle/>
            <a:p>
              <a:endParaRPr lang="en-US" sz="3468">
                <a:latin typeface="+mj-lt"/>
              </a:endParaRPr>
            </a:p>
          </p:txBody>
        </p:sp>
        <p:sp>
          <p:nvSpPr>
            <p:cNvPr id="26" name="TextBox 25">
              <a:extLst>
                <a:ext uri="{FF2B5EF4-FFF2-40B4-BE49-F238E27FC236}">
                  <a16:creationId xmlns:a16="http://schemas.microsoft.com/office/drawing/2014/main" id="{FA3C25DC-1784-9DFC-1912-0503D5F0C53F}"/>
                </a:ext>
              </a:extLst>
            </p:cNvPr>
            <p:cNvSpPr txBox="1"/>
            <p:nvPr/>
          </p:nvSpPr>
          <p:spPr>
            <a:xfrm rot="18900000">
              <a:off x="4103455" y="2709808"/>
              <a:ext cx="1895787" cy="723331"/>
            </a:xfrm>
            <a:prstGeom prst="rect">
              <a:avLst/>
            </a:prstGeom>
            <a:grpFill/>
          </p:spPr>
          <p:txBody>
            <a:bodyPr wrap="square" rtlCol="0">
              <a:spAutoFit/>
            </a:bodyPr>
            <a:lstStyle/>
            <a:p>
              <a:pPr algn="ctr"/>
              <a:r>
                <a:rPr lang="ar-SA" sz="4798" b="1">
                  <a:solidFill>
                    <a:schemeClr val="bg1"/>
                  </a:solidFill>
                  <a:latin typeface="+mj-lt"/>
                  <a:ea typeface="Roboto" panose="02000000000000000000" pitchFamily="2" charset="0"/>
                </a:rPr>
                <a:t>٤</a:t>
              </a:r>
              <a:endParaRPr lang="ar-SA" sz="3998" b="1">
                <a:solidFill>
                  <a:schemeClr val="bg1"/>
                </a:solidFill>
                <a:latin typeface="Avenir Next Arabic Demi"/>
                <a:cs typeface="Avenir Next Arabic Demi"/>
              </a:endParaRPr>
            </a:p>
            <a:p>
              <a:pPr algn="ctr"/>
              <a:r>
                <a:rPr lang="ar-SA" sz="3998" b="1">
                  <a:solidFill>
                    <a:schemeClr val="bg1"/>
                  </a:solidFill>
                  <a:latin typeface="Avenir Next Arabic Demi"/>
                  <a:cs typeface="Avenir Next Arabic Demi"/>
                </a:rPr>
                <a:t>التحديث</a:t>
              </a:r>
              <a:endParaRPr lang="en-US" sz="3998" b="1">
                <a:solidFill>
                  <a:schemeClr val="bg1"/>
                </a:solidFill>
                <a:latin typeface="Avenir Next Arabic Demi"/>
                <a:cs typeface="Avenir Next Arabic Demi"/>
              </a:endParaRPr>
            </a:p>
          </p:txBody>
        </p:sp>
      </p:grpSp>
      <p:grpSp>
        <p:nvGrpSpPr>
          <p:cNvPr id="37" name="Group 36">
            <a:extLst>
              <a:ext uri="{FF2B5EF4-FFF2-40B4-BE49-F238E27FC236}">
                <a16:creationId xmlns:a16="http://schemas.microsoft.com/office/drawing/2014/main" id="{9D3CCF13-0465-80B8-460D-1A05785BD175}"/>
              </a:ext>
            </a:extLst>
          </p:cNvPr>
          <p:cNvGrpSpPr/>
          <p:nvPr/>
        </p:nvGrpSpPr>
        <p:grpSpPr>
          <a:xfrm>
            <a:off x="7521237" y="7476874"/>
            <a:ext cx="4176429" cy="4006280"/>
            <a:chOff x="3966230" y="4195798"/>
            <a:chExt cx="2089303" cy="2004184"/>
          </a:xfrm>
          <a:solidFill>
            <a:srgbClr val="3E3E3E"/>
          </a:solidFill>
        </p:grpSpPr>
        <p:sp>
          <p:nvSpPr>
            <p:cNvPr id="35" name="Freeform: Shape 34">
              <a:extLst>
                <a:ext uri="{FF2B5EF4-FFF2-40B4-BE49-F238E27FC236}">
                  <a16:creationId xmlns:a16="http://schemas.microsoft.com/office/drawing/2014/main" id="{ABB7BB73-734D-22CA-D3E6-C068A41DDB20}"/>
                </a:ext>
              </a:extLst>
            </p:cNvPr>
            <p:cNvSpPr/>
            <p:nvPr/>
          </p:nvSpPr>
          <p:spPr>
            <a:xfrm>
              <a:off x="3966230" y="4195798"/>
              <a:ext cx="2089303" cy="2004184"/>
            </a:xfrm>
            <a:custGeom>
              <a:avLst/>
              <a:gdLst>
                <a:gd name="connsiteX0" fmla="*/ 3393532 w 3392872"/>
                <a:gd name="connsiteY0" fmla="*/ 1183924 h 3254644"/>
                <a:gd name="connsiteX1" fmla="*/ 3393532 w 3392872"/>
                <a:gd name="connsiteY1" fmla="*/ 3256278 h 3254644"/>
                <a:gd name="connsiteX2" fmla="*/ 0 w 3392872"/>
                <a:gd name="connsiteY2" fmla="*/ 0 h 3254644"/>
                <a:gd name="connsiteX3" fmla="*/ 2078763 w 3392872"/>
                <a:gd name="connsiteY3" fmla="*/ 0 h 3254644"/>
                <a:gd name="connsiteX4" fmla="*/ 3393532 w 3392872"/>
                <a:gd name="connsiteY4" fmla="*/ 1183924 h 3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872" h="3254644">
                  <a:moveTo>
                    <a:pt x="3393532" y="1183924"/>
                  </a:moveTo>
                  <a:lnTo>
                    <a:pt x="3393532" y="3256278"/>
                  </a:lnTo>
                  <a:cubicBezTo>
                    <a:pt x="1571905" y="3239942"/>
                    <a:pt x="89503" y="1803280"/>
                    <a:pt x="0" y="0"/>
                  </a:cubicBezTo>
                  <a:lnTo>
                    <a:pt x="2078763" y="0"/>
                  </a:lnTo>
                  <a:cubicBezTo>
                    <a:pt x="2162328" y="657777"/>
                    <a:pt x="2716748" y="1168562"/>
                    <a:pt x="3393532" y="1183924"/>
                  </a:cubicBezTo>
                  <a:close/>
                </a:path>
              </a:pathLst>
            </a:custGeom>
            <a:grpFill/>
            <a:ln w="3142" cap="flat">
              <a:noFill/>
              <a:prstDash val="solid"/>
              <a:miter/>
            </a:ln>
          </p:spPr>
          <p:txBody>
            <a:bodyPr rtlCol="0" anchor="ctr"/>
            <a:lstStyle/>
            <a:p>
              <a:endParaRPr lang="en-US" sz="3468">
                <a:latin typeface="+mj-lt"/>
              </a:endParaRPr>
            </a:p>
          </p:txBody>
        </p:sp>
        <p:sp>
          <p:nvSpPr>
            <p:cNvPr id="36" name="TextBox 35">
              <a:extLst>
                <a:ext uri="{FF2B5EF4-FFF2-40B4-BE49-F238E27FC236}">
                  <a16:creationId xmlns:a16="http://schemas.microsoft.com/office/drawing/2014/main" id="{006E662B-325F-2105-44F1-C1DBF3DFC2A7}"/>
                </a:ext>
              </a:extLst>
            </p:cNvPr>
            <p:cNvSpPr txBox="1"/>
            <p:nvPr/>
          </p:nvSpPr>
          <p:spPr>
            <a:xfrm rot="2700000">
              <a:off x="4105788" y="4774355"/>
              <a:ext cx="1831914" cy="723331"/>
            </a:xfrm>
            <a:prstGeom prst="rect">
              <a:avLst/>
            </a:prstGeom>
            <a:grpFill/>
          </p:spPr>
          <p:txBody>
            <a:bodyPr wrap="square" rtlCol="0">
              <a:spAutoFit/>
            </a:bodyPr>
            <a:lstStyle/>
            <a:p>
              <a:pPr algn="ctr"/>
              <a:r>
                <a:rPr lang="ar-SA" sz="4798" b="1">
                  <a:solidFill>
                    <a:schemeClr val="bg1"/>
                  </a:solidFill>
                  <a:latin typeface="+mj-lt"/>
                  <a:ea typeface="Roboto" panose="02000000000000000000" pitchFamily="2" charset="0"/>
                </a:rPr>
                <a:t>٣</a:t>
              </a:r>
            </a:p>
            <a:p>
              <a:pPr algn="ctr"/>
              <a:r>
                <a:rPr lang="ar-SA" sz="3998" b="1">
                  <a:solidFill>
                    <a:schemeClr val="bg1"/>
                  </a:solidFill>
                  <a:latin typeface="Avenir Next Arabic Demi"/>
                  <a:cs typeface="Avenir Next Arabic Demi"/>
                </a:rPr>
                <a:t>المراجعة</a:t>
              </a:r>
              <a:endParaRPr lang="en-US" sz="3998" b="1">
                <a:solidFill>
                  <a:schemeClr val="bg1"/>
                </a:solidFill>
                <a:latin typeface="Avenir Next Arabic Demi"/>
                <a:cs typeface="Avenir Next Arabic Demi"/>
              </a:endParaRPr>
            </a:p>
          </p:txBody>
        </p:sp>
      </p:grpSp>
      <p:grpSp>
        <p:nvGrpSpPr>
          <p:cNvPr id="41" name="Group 40">
            <a:extLst>
              <a:ext uri="{FF2B5EF4-FFF2-40B4-BE49-F238E27FC236}">
                <a16:creationId xmlns:a16="http://schemas.microsoft.com/office/drawing/2014/main" id="{6C7F4810-7B62-485A-2CFC-897DCA5C930A}"/>
              </a:ext>
            </a:extLst>
          </p:cNvPr>
          <p:cNvGrpSpPr/>
          <p:nvPr/>
        </p:nvGrpSpPr>
        <p:grpSpPr>
          <a:xfrm>
            <a:off x="11860840" y="7476874"/>
            <a:ext cx="4176430" cy="4006280"/>
            <a:chOff x="6137162" y="4195798"/>
            <a:chExt cx="2089303" cy="2004184"/>
          </a:xfrm>
          <a:solidFill>
            <a:srgbClr val="D98C0C"/>
          </a:solidFill>
        </p:grpSpPr>
        <p:sp>
          <p:nvSpPr>
            <p:cNvPr id="39" name="Freeform: Shape 38">
              <a:extLst>
                <a:ext uri="{FF2B5EF4-FFF2-40B4-BE49-F238E27FC236}">
                  <a16:creationId xmlns:a16="http://schemas.microsoft.com/office/drawing/2014/main" id="{521F94FE-447A-3CA0-899C-B196A655C817}"/>
                </a:ext>
              </a:extLst>
            </p:cNvPr>
            <p:cNvSpPr/>
            <p:nvPr/>
          </p:nvSpPr>
          <p:spPr>
            <a:xfrm>
              <a:off x="6137162" y="4195798"/>
              <a:ext cx="2089303" cy="2004184"/>
            </a:xfrm>
            <a:custGeom>
              <a:avLst/>
              <a:gdLst>
                <a:gd name="connsiteX0" fmla="*/ 3393532 w 3392872"/>
                <a:gd name="connsiteY0" fmla="*/ 0 h 3254644"/>
                <a:gd name="connsiteX1" fmla="*/ 0 w 3392872"/>
                <a:gd name="connsiteY1" fmla="*/ 3256278 h 3254644"/>
                <a:gd name="connsiteX2" fmla="*/ 0 w 3392872"/>
                <a:gd name="connsiteY2" fmla="*/ 1183924 h 3254644"/>
                <a:gd name="connsiteX3" fmla="*/ 1314801 w 3392872"/>
                <a:gd name="connsiteY3" fmla="*/ 0 h 3254644"/>
                <a:gd name="connsiteX4" fmla="*/ 3393532 w 3392872"/>
                <a:gd name="connsiteY4" fmla="*/ 0 h 3254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2872" h="3254644">
                  <a:moveTo>
                    <a:pt x="3393532" y="0"/>
                  </a:moveTo>
                  <a:cubicBezTo>
                    <a:pt x="3304030" y="1803280"/>
                    <a:pt x="1821627" y="3239942"/>
                    <a:pt x="0" y="3256278"/>
                  </a:cubicBezTo>
                  <a:lnTo>
                    <a:pt x="0" y="1183924"/>
                  </a:lnTo>
                  <a:cubicBezTo>
                    <a:pt x="676784" y="1168562"/>
                    <a:pt x="1231236" y="657777"/>
                    <a:pt x="1314801" y="0"/>
                  </a:cubicBezTo>
                  <a:lnTo>
                    <a:pt x="3393532" y="0"/>
                  </a:lnTo>
                  <a:close/>
                </a:path>
              </a:pathLst>
            </a:custGeom>
            <a:grpFill/>
            <a:ln w="3142" cap="flat">
              <a:noFill/>
              <a:prstDash val="solid"/>
              <a:miter/>
            </a:ln>
          </p:spPr>
          <p:txBody>
            <a:bodyPr rtlCol="0" anchor="ctr"/>
            <a:lstStyle/>
            <a:p>
              <a:endParaRPr lang="en-US" sz="3468">
                <a:latin typeface="+mj-lt"/>
              </a:endParaRPr>
            </a:p>
          </p:txBody>
        </p:sp>
        <p:sp>
          <p:nvSpPr>
            <p:cNvPr id="40" name="TextBox 39">
              <a:extLst>
                <a:ext uri="{FF2B5EF4-FFF2-40B4-BE49-F238E27FC236}">
                  <a16:creationId xmlns:a16="http://schemas.microsoft.com/office/drawing/2014/main" id="{250FF388-C65F-5F28-12A0-76F7A09058FD}"/>
                </a:ext>
              </a:extLst>
            </p:cNvPr>
            <p:cNvSpPr txBox="1"/>
            <p:nvPr/>
          </p:nvSpPr>
          <p:spPr>
            <a:xfrm rot="18900000">
              <a:off x="6288387" y="4680164"/>
              <a:ext cx="1586544" cy="723331"/>
            </a:xfrm>
            <a:prstGeom prst="rect">
              <a:avLst/>
            </a:prstGeom>
            <a:grpFill/>
          </p:spPr>
          <p:txBody>
            <a:bodyPr wrap="square" rtlCol="0">
              <a:spAutoFit/>
            </a:bodyPr>
            <a:lstStyle/>
            <a:p>
              <a:pPr algn="ctr"/>
              <a:r>
                <a:rPr lang="ar-SA" sz="4798" b="1">
                  <a:solidFill>
                    <a:schemeClr val="bg1"/>
                  </a:solidFill>
                  <a:latin typeface="+mj-lt"/>
                  <a:ea typeface="Roboto" panose="02000000000000000000" pitchFamily="2" charset="0"/>
                </a:rPr>
                <a:t>٢</a:t>
              </a:r>
            </a:p>
            <a:p>
              <a:pPr algn="ctr"/>
              <a:r>
                <a:rPr lang="ar-SA" sz="3998" b="1">
                  <a:solidFill>
                    <a:schemeClr val="bg1"/>
                  </a:solidFill>
                  <a:latin typeface="Avenir Next Arabic Demi"/>
                  <a:cs typeface="Avenir Next Arabic Demi"/>
                </a:rPr>
                <a:t>التنفيذ</a:t>
              </a:r>
              <a:endParaRPr lang="en-US" sz="3998" b="1">
                <a:solidFill>
                  <a:schemeClr val="bg1"/>
                </a:solidFill>
                <a:latin typeface="Avenir Next Arabic Demi"/>
                <a:cs typeface="Avenir Next Arabic Demi"/>
              </a:endParaRPr>
            </a:p>
          </p:txBody>
        </p:sp>
      </p:grpSp>
      <p:grpSp>
        <p:nvGrpSpPr>
          <p:cNvPr id="45" name="Group 44">
            <a:extLst>
              <a:ext uri="{FF2B5EF4-FFF2-40B4-BE49-F238E27FC236}">
                <a16:creationId xmlns:a16="http://schemas.microsoft.com/office/drawing/2014/main" id="{8FE57BAA-6B5D-D614-D13E-ADE47E8750A5}"/>
              </a:ext>
            </a:extLst>
          </p:cNvPr>
          <p:cNvGrpSpPr/>
          <p:nvPr/>
        </p:nvGrpSpPr>
        <p:grpSpPr>
          <a:xfrm>
            <a:off x="11860840" y="2958186"/>
            <a:ext cx="4180300" cy="4371714"/>
            <a:chOff x="6137162" y="1935277"/>
            <a:chExt cx="2091239" cy="2186996"/>
          </a:xfrm>
          <a:solidFill>
            <a:schemeClr val="bg2">
              <a:lumMod val="75000"/>
            </a:schemeClr>
          </a:solidFill>
        </p:grpSpPr>
        <p:sp>
          <p:nvSpPr>
            <p:cNvPr id="43" name="Freeform: Shape 42">
              <a:extLst>
                <a:ext uri="{FF2B5EF4-FFF2-40B4-BE49-F238E27FC236}">
                  <a16:creationId xmlns:a16="http://schemas.microsoft.com/office/drawing/2014/main" id="{EFF73F52-8149-7F5D-F5AC-E90064AFB4C1}"/>
                </a:ext>
              </a:extLst>
            </p:cNvPr>
            <p:cNvSpPr/>
            <p:nvPr/>
          </p:nvSpPr>
          <p:spPr>
            <a:xfrm>
              <a:off x="6137162" y="1935277"/>
              <a:ext cx="2091239" cy="2178292"/>
            </a:xfrm>
            <a:custGeom>
              <a:avLst/>
              <a:gdLst>
                <a:gd name="connsiteX0" fmla="*/ 3397804 w 3396013"/>
                <a:gd name="connsiteY0" fmla="*/ 3429063 h 3537383"/>
                <a:gd name="connsiteX1" fmla="*/ 3396077 w 3396013"/>
                <a:gd name="connsiteY1" fmla="*/ 3539017 h 3537383"/>
                <a:gd name="connsiteX2" fmla="*/ 1321304 w 3396013"/>
                <a:gd name="connsiteY2" fmla="*/ 3539017 h 3537383"/>
                <a:gd name="connsiteX3" fmla="*/ 1325702 w 3396013"/>
                <a:gd name="connsiteY3" fmla="*/ 3429063 h 3537383"/>
                <a:gd name="connsiteX4" fmla="*/ 0 w 3396013"/>
                <a:gd name="connsiteY4" fmla="*/ 2072354 h 3537383"/>
                <a:gd name="connsiteX5" fmla="*/ 0 w 3396013"/>
                <a:gd name="connsiteY5" fmla="*/ 0 h 3537383"/>
                <a:gd name="connsiteX6" fmla="*/ 3397804 w 3396013"/>
                <a:gd name="connsiteY6" fmla="*/ 3429063 h 35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6013" h="3537383">
                  <a:moveTo>
                    <a:pt x="3397804" y="3429063"/>
                  </a:moveTo>
                  <a:cubicBezTo>
                    <a:pt x="3397804" y="3465850"/>
                    <a:pt x="3397239" y="3502512"/>
                    <a:pt x="3396077" y="3539017"/>
                  </a:cubicBezTo>
                  <a:lnTo>
                    <a:pt x="1321304" y="3539017"/>
                  </a:lnTo>
                  <a:cubicBezTo>
                    <a:pt x="1324226" y="3502764"/>
                    <a:pt x="1325702" y="3466071"/>
                    <a:pt x="1325702" y="3429063"/>
                  </a:cubicBezTo>
                  <a:cubicBezTo>
                    <a:pt x="1325702" y="2690045"/>
                    <a:pt x="734997" y="2089035"/>
                    <a:pt x="0" y="2072354"/>
                  </a:cubicBezTo>
                  <a:lnTo>
                    <a:pt x="0" y="0"/>
                  </a:lnTo>
                  <a:cubicBezTo>
                    <a:pt x="1879463" y="16839"/>
                    <a:pt x="3397804" y="1545642"/>
                    <a:pt x="3397804" y="3429063"/>
                  </a:cubicBezTo>
                  <a:close/>
                </a:path>
              </a:pathLst>
            </a:custGeom>
            <a:grpFill/>
            <a:ln w="3142" cap="flat">
              <a:noFill/>
              <a:prstDash val="solid"/>
              <a:miter/>
            </a:ln>
          </p:spPr>
          <p:txBody>
            <a:bodyPr rtlCol="0" anchor="ctr"/>
            <a:lstStyle/>
            <a:p>
              <a:endParaRPr lang="en-US" sz="3468">
                <a:latin typeface="+mj-lt"/>
              </a:endParaRPr>
            </a:p>
          </p:txBody>
        </p:sp>
        <p:sp>
          <p:nvSpPr>
            <p:cNvPr id="44" name="TextBox 43">
              <a:extLst>
                <a:ext uri="{FF2B5EF4-FFF2-40B4-BE49-F238E27FC236}">
                  <a16:creationId xmlns:a16="http://schemas.microsoft.com/office/drawing/2014/main" id="{A2E12867-A5D0-5927-D0F5-B17DCA31CBB7}"/>
                </a:ext>
              </a:extLst>
            </p:cNvPr>
            <p:cNvSpPr txBox="1"/>
            <p:nvPr/>
          </p:nvSpPr>
          <p:spPr>
            <a:xfrm rot="2700000">
              <a:off x="6180937" y="2785416"/>
              <a:ext cx="1950382" cy="723331"/>
            </a:xfrm>
            <a:prstGeom prst="rect">
              <a:avLst/>
            </a:prstGeom>
            <a:grpFill/>
          </p:spPr>
          <p:txBody>
            <a:bodyPr wrap="square" rtlCol="0">
              <a:spAutoFit/>
            </a:bodyPr>
            <a:lstStyle/>
            <a:p>
              <a:pPr algn="ctr"/>
              <a:r>
                <a:rPr lang="ar-SA" sz="4798" b="1">
                  <a:solidFill>
                    <a:schemeClr val="bg1"/>
                  </a:solidFill>
                  <a:latin typeface="+mj-lt"/>
                  <a:ea typeface="Roboto" panose="02000000000000000000" pitchFamily="2" charset="0"/>
                </a:rPr>
                <a:t>١</a:t>
              </a:r>
            </a:p>
            <a:p>
              <a:pPr algn="ctr"/>
              <a:r>
                <a:rPr lang="ar-SA" sz="3998" b="1">
                  <a:solidFill>
                    <a:schemeClr val="bg1"/>
                  </a:solidFill>
                  <a:latin typeface="Avenir Next Arabic Demi"/>
                  <a:cs typeface="Avenir Next Arabic Demi"/>
                </a:rPr>
                <a:t>التخطيط</a:t>
              </a:r>
              <a:endParaRPr lang="en-EG" sz="3998" b="1">
                <a:solidFill>
                  <a:schemeClr val="bg1"/>
                </a:solidFill>
                <a:latin typeface="Avenir Next Arabic Demi"/>
                <a:cs typeface="Avenir Next Arabic Demi"/>
              </a:endParaRPr>
            </a:p>
          </p:txBody>
        </p:sp>
      </p:grpSp>
      <p:sp>
        <p:nvSpPr>
          <p:cNvPr id="47" name="Text Placeholder 7">
            <a:extLst>
              <a:ext uri="{FF2B5EF4-FFF2-40B4-BE49-F238E27FC236}">
                <a16:creationId xmlns:a16="http://schemas.microsoft.com/office/drawing/2014/main" id="{2313B10C-BF16-A157-4679-DBA9771E54E3}"/>
              </a:ext>
            </a:extLst>
          </p:cNvPr>
          <p:cNvSpPr txBox="1">
            <a:spLocks/>
          </p:cNvSpPr>
          <p:nvPr/>
        </p:nvSpPr>
        <p:spPr>
          <a:xfrm>
            <a:off x="16275595" y="3881215"/>
            <a:ext cx="6429576" cy="3441059"/>
          </a:xfrm>
          <a:prstGeom prst="rect">
            <a:avLst/>
          </a:prstGeom>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466493" indent="-345903" algn="justLow" defTabSz="1826424" rtl="1">
              <a:spcBef>
                <a:spcPts val="1199"/>
              </a:spcBef>
              <a:buClr>
                <a:schemeClr val="tx1"/>
              </a:buClr>
              <a:buFont typeface="Wingdings" panose="05000000000000000000" pitchFamily="2" charset="2"/>
              <a:buChar char="§"/>
              <a:defRPr/>
            </a:pPr>
            <a:r>
              <a:rPr lang="ar-SA" sz="2400">
                <a:solidFill>
                  <a:schemeClr val="bg1">
                    <a:lumMod val="10000"/>
                  </a:schemeClr>
                </a:solidFill>
                <a:cs typeface="Avenir Next Arabic" panose="020B0503020202020204" pitchFamily="34" charset="-78"/>
              </a:rPr>
              <a:t>تحليل الأداء الحالي للشركة بشكل دقيق ومراجعة خطط الأعمال والخطة  الاستراتيجية </a:t>
            </a:r>
          </a:p>
          <a:p>
            <a:pPr marL="466493" indent="-345903" algn="justLow" defTabSz="1826424" rtl="1">
              <a:spcBef>
                <a:spcPts val="1199"/>
              </a:spcBef>
              <a:buClr>
                <a:schemeClr val="tx1"/>
              </a:buClr>
              <a:buFont typeface="Wingdings" panose="05000000000000000000" pitchFamily="2" charset="2"/>
              <a:buChar char="§"/>
              <a:defRPr/>
            </a:pPr>
            <a:r>
              <a:rPr lang="ar-SA" sz="2400">
                <a:solidFill>
                  <a:schemeClr val="bg1">
                    <a:lumMod val="10000"/>
                  </a:schemeClr>
                </a:solidFill>
                <a:cs typeface="Avenir Next Arabic" panose="020B0503020202020204" pitchFamily="34" charset="-78"/>
              </a:rPr>
              <a:t>تحديد مؤشرات أداء قابلة للقياس التي تعكس التقدم نحو تحقيق الأهداف الاستراتيجية.</a:t>
            </a:r>
          </a:p>
          <a:p>
            <a:pPr marL="466493" indent="-345903" algn="justLow" defTabSz="1826424" rtl="1">
              <a:spcBef>
                <a:spcPts val="1199"/>
              </a:spcBef>
              <a:buClr>
                <a:schemeClr val="tx1"/>
              </a:buClr>
              <a:buFont typeface="Wingdings" panose="05000000000000000000" pitchFamily="2" charset="2"/>
              <a:buChar char="§"/>
              <a:defRPr/>
            </a:pPr>
            <a:r>
              <a:rPr lang="ar-SA" sz="2400">
                <a:solidFill>
                  <a:schemeClr val="bg1">
                    <a:lumMod val="10000"/>
                  </a:schemeClr>
                </a:solidFill>
                <a:cs typeface="Avenir Next Arabic" panose="020B0503020202020204" pitchFamily="34" charset="-78"/>
              </a:rPr>
              <a:t>وضع خطط عمل مفصلة تشمل الجداول الزمنية، المسؤوليات.</a:t>
            </a:r>
          </a:p>
        </p:txBody>
      </p:sp>
      <p:sp>
        <p:nvSpPr>
          <p:cNvPr id="49" name="Text Placeholder 7">
            <a:extLst>
              <a:ext uri="{FF2B5EF4-FFF2-40B4-BE49-F238E27FC236}">
                <a16:creationId xmlns:a16="http://schemas.microsoft.com/office/drawing/2014/main" id="{553BACB0-23E2-60CB-9BC8-D130B9007188}"/>
              </a:ext>
            </a:extLst>
          </p:cNvPr>
          <p:cNvSpPr txBox="1">
            <a:spLocks/>
          </p:cNvSpPr>
          <p:nvPr/>
        </p:nvSpPr>
        <p:spPr>
          <a:xfrm>
            <a:off x="268412" y="9480015"/>
            <a:ext cx="7068310" cy="2242505"/>
          </a:xfrm>
          <a:prstGeom prst="rect">
            <a:avLst/>
          </a:prstGeom>
        </p:spPr>
        <p:txBody>
          <a:bodyPr/>
          <a:lstStyle>
            <a:defPPr>
              <a:defRPr lang="en-US"/>
            </a:defPPr>
            <a:lvl1pPr marL="466493" indent="-345903" algn="justLow" defTabSz="1826424" rtl="1">
              <a:lnSpc>
                <a:spcPct val="90000"/>
              </a:lnSpc>
              <a:spcBef>
                <a:spcPts val="1199"/>
              </a:spcBef>
              <a:buClr>
                <a:schemeClr val="tx1"/>
              </a:buClr>
              <a:buFont typeface="Wingdings" panose="05000000000000000000" pitchFamily="2" charset="2"/>
              <a:buChar char="§"/>
              <a:defRPr sz="2400">
                <a:solidFill>
                  <a:schemeClr val="bg1">
                    <a:lumMod val="10000"/>
                  </a:schemeClr>
                </a:solidFill>
                <a:cs typeface="Avenir Next Arabic" panose="020B0503020202020204" pitchFamily="34" charset="-78"/>
              </a:defRPr>
            </a:lvl1pPr>
            <a:lvl2pPr marL="1371600" indent="-457200" defTabSz="1828800">
              <a:lnSpc>
                <a:spcPct val="90000"/>
              </a:lnSpc>
              <a:spcBef>
                <a:spcPts val="1000"/>
              </a:spcBef>
              <a:buFont typeface="Arial" panose="020B0604020202020204" pitchFamily="34" charset="0"/>
              <a:buChar char="•"/>
              <a:defRPr sz="4800"/>
            </a:lvl2pPr>
            <a:lvl3pPr marL="2286000" indent="-457200" defTabSz="1828800">
              <a:lnSpc>
                <a:spcPct val="90000"/>
              </a:lnSpc>
              <a:spcBef>
                <a:spcPts val="1000"/>
              </a:spcBef>
              <a:buFont typeface="Arial" panose="020B0604020202020204" pitchFamily="34" charset="0"/>
              <a:buChar char="•"/>
              <a:defRPr sz="4000"/>
            </a:lvl3pPr>
            <a:lvl4pPr marL="3200400" indent="-457200" defTabSz="1828800">
              <a:lnSpc>
                <a:spcPct val="90000"/>
              </a:lnSpc>
              <a:spcBef>
                <a:spcPts val="1000"/>
              </a:spcBef>
              <a:buFont typeface="Arial" panose="020B0604020202020204" pitchFamily="34" charset="0"/>
              <a:buChar char="•"/>
              <a:defRPr sz="3600"/>
            </a:lvl4pPr>
            <a:lvl5pPr marL="4114800" indent="-457200" defTabSz="1828800">
              <a:lnSpc>
                <a:spcPct val="90000"/>
              </a:lnSpc>
              <a:spcBef>
                <a:spcPts val="1000"/>
              </a:spcBef>
              <a:buFont typeface="Arial" panose="020B0604020202020204" pitchFamily="34" charset="0"/>
              <a:buChar char="•"/>
              <a:defRPr sz="36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ar-SA"/>
              <a:t>قياس الأثر والتقدم المحقق مقارنة بالأهداف المحددة</a:t>
            </a:r>
          </a:p>
          <a:p>
            <a:r>
              <a:rPr lang="ar-SA"/>
              <a:t>مناقشة النتائج والتأكد من صحتها</a:t>
            </a:r>
          </a:p>
          <a:p>
            <a:r>
              <a:rPr lang="ar-SA"/>
              <a:t>ارشفة جميع التسليمات والقرارات التي تم اتخاذها خلال فترة التنفيذ </a:t>
            </a:r>
            <a:endParaRPr lang="en-US"/>
          </a:p>
        </p:txBody>
      </p:sp>
      <p:sp>
        <p:nvSpPr>
          <p:cNvPr id="51" name="Text Placeholder 7">
            <a:extLst>
              <a:ext uri="{FF2B5EF4-FFF2-40B4-BE49-F238E27FC236}">
                <a16:creationId xmlns:a16="http://schemas.microsoft.com/office/drawing/2014/main" id="{007CF593-B50C-C2C3-2EFF-B037D2D1B279}"/>
              </a:ext>
            </a:extLst>
          </p:cNvPr>
          <p:cNvSpPr txBox="1">
            <a:spLocks/>
          </p:cNvSpPr>
          <p:nvPr/>
        </p:nvSpPr>
        <p:spPr>
          <a:xfrm>
            <a:off x="15837408" y="8607570"/>
            <a:ext cx="6867763" cy="3969452"/>
          </a:xfrm>
          <a:prstGeom prst="rect">
            <a:avLst/>
          </a:prstGeom>
        </p:spPr>
        <p:txBody>
          <a:bodyPr/>
          <a:lstStyle>
            <a:defPPr>
              <a:defRPr lang="en-US"/>
            </a:defPPr>
            <a:lvl1pPr marL="466493" indent="-345903" algn="justLow" defTabSz="1826424" rtl="1">
              <a:lnSpc>
                <a:spcPct val="90000"/>
              </a:lnSpc>
              <a:spcBef>
                <a:spcPts val="1199"/>
              </a:spcBef>
              <a:buClr>
                <a:schemeClr val="tx1"/>
              </a:buClr>
              <a:buFont typeface="Wingdings" panose="05000000000000000000" pitchFamily="2" charset="2"/>
              <a:buChar char="§"/>
              <a:defRPr sz="2400">
                <a:solidFill>
                  <a:schemeClr val="bg1">
                    <a:lumMod val="10000"/>
                  </a:schemeClr>
                </a:solidFill>
                <a:cs typeface="Avenir Next Arabic" panose="020B0503020202020204" pitchFamily="34" charset="-78"/>
              </a:defRPr>
            </a:lvl1pPr>
            <a:lvl2pPr marL="1371600" indent="-457200" defTabSz="1828800">
              <a:lnSpc>
                <a:spcPct val="90000"/>
              </a:lnSpc>
              <a:spcBef>
                <a:spcPts val="1000"/>
              </a:spcBef>
              <a:buFont typeface="Arial" panose="020B0604020202020204" pitchFamily="34" charset="0"/>
              <a:buChar char="•"/>
              <a:defRPr sz="4800"/>
            </a:lvl2pPr>
            <a:lvl3pPr marL="2286000" indent="-457200" defTabSz="1828800">
              <a:lnSpc>
                <a:spcPct val="90000"/>
              </a:lnSpc>
              <a:spcBef>
                <a:spcPts val="1000"/>
              </a:spcBef>
              <a:buFont typeface="Arial" panose="020B0604020202020204" pitchFamily="34" charset="0"/>
              <a:buChar char="•"/>
              <a:defRPr sz="4000"/>
            </a:lvl3pPr>
            <a:lvl4pPr marL="3200400" indent="-457200" defTabSz="1828800">
              <a:lnSpc>
                <a:spcPct val="90000"/>
              </a:lnSpc>
              <a:spcBef>
                <a:spcPts val="1000"/>
              </a:spcBef>
              <a:buFont typeface="Arial" panose="020B0604020202020204" pitchFamily="34" charset="0"/>
              <a:buChar char="•"/>
              <a:defRPr sz="3600"/>
            </a:lvl4pPr>
            <a:lvl5pPr marL="4114800" indent="-457200" defTabSz="1828800">
              <a:lnSpc>
                <a:spcPct val="90000"/>
              </a:lnSpc>
              <a:spcBef>
                <a:spcPts val="1000"/>
              </a:spcBef>
              <a:buFont typeface="Arial" panose="020B0604020202020204" pitchFamily="34" charset="0"/>
              <a:buChar char="•"/>
              <a:defRPr sz="36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ar-SA"/>
              <a:t>العمل وفقًا للخطة المحددة باستخدام الادوات الخاصة بقياس الاداء</a:t>
            </a:r>
          </a:p>
          <a:p>
            <a:r>
              <a:rPr lang="ar-SA"/>
              <a:t>متابعة سير تنفيذ الخطة لضمان أن الاعمال تتم حسب الجدول الزمني المحدد</a:t>
            </a:r>
          </a:p>
          <a:p>
            <a:r>
              <a:rPr lang="ar-SA"/>
              <a:t>جمع البيانات والملاحظات والتسليمات من جميع القطاعات</a:t>
            </a:r>
          </a:p>
          <a:p>
            <a:r>
              <a:rPr lang="ar-SA"/>
              <a:t>عمل لوحة تفاعلية لقراءة نتائج مؤشرات اداء الشركة التي بدورها تدعم اتخاذ القرار </a:t>
            </a:r>
          </a:p>
          <a:p>
            <a:r>
              <a:rPr lang="ar-SA"/>
              <a:t>رفع الملاحظات والتحديات التي تواجه القطاعات للإدارة التنفيذية لاتخاذ القرارات المناسبة</a:t>
            </a:r>
            <a:endParaRPr lang="en-US"/>
          </a:p>
        </p:txBody>
      </p:sp>
      <p:sp>
        <p:nvSpPr>
          <p:cNvPr id="53" name="Text Placeholder 7">
            <a:extLst>
              <a:ext uri="{FF2B5EF4-FFF2-40B4-BE49-F238E27FC236}">
                <a16:creationId xmlns:a16="http://schemas.microsoft.com/office/drawing/2014/main" id="{7DA0B59C-7723-7D0A-6AA9-7CD91AD78ACE}"/>
              </a:ext>
            </a:extLst>
          </p:cNvPr>
          <p:cNvSpPr txBox="1">
            <a:spLocks/>
          </p:cNvSpPr>
          <p:nvPr/>
        </p:nvSpPr>
        <p:spPr>
          <a:xfrm>
            <a:off x="536309" y="3726431"/>
            <a:ext cx="6817939" cy="3264633"/>
          </a:xfrm>
          <a:prstGeom prst="rect">
            <a:avLst/>
          </a:prstGeom>
        </p:spPr>
        <p:txBody>
          <a:bodyPr/>
          <a:lstStyle>
            <a:defPPr>
              <a:defRPr lang="en-US"/>
            </a:defPPr>
            <a:lvl1pPr marL="466493" indent="-345903" algn="justLow" defTabSz="1826424" rtl="1">
              <a:lnSpc>
                <a:spcPct val="90000"/>
              </a:lnSpc>
              <a:spcBef>
                <a:spcPts val="1199"/>
              </a:spcBef>
              <a:buClr>
                <a:schemeClr val="tx1"/>
              </a:buClr>
              <a:buFont typeface="Wingdings" panose="05000000000000000000" pitchFamily="2" charset="2"/>
              <a:buChar char="§"/>
              <a:defRPr sz="2400">
                <a:solidFill>
                  <a:schemeClr val="bg1">
                    <a:lumMod val="10000"/>
                  </a:schemeClr>
                </a:solidFill>
                <a:cs typeface="Avenir Next Arabic" panose="020B0503020202020204" pitchFamily="34" charset="-78"/>
              </a:defRPr>
            </a:lvl1pPr>
            <a:lvl2pPr marL="1371600" indent="-457200" defTabSz="1828800">
              <a:lnSpc>
                <a:spcPct val="90000"/>
              </a:lnSpc>
              <a:spcBef>
                <a:spcPts val="1000"/>
              </a:spcBef>
              <a:buFont typeface="Arial" panose="020B0604020202020204" pitchFamily="34" charset="0"/>
              <a:buChar char="•"/>
              <a:defRPr sz="4800"/>
            </a:lvl2pPr>
            <a:lvl3pPr marL="2286000" indent="-457200" defTabSz="1828800">
              <a:lnSpc>
                <a:spcPct val="90000"/>
              </a:lnSpc>
              <a:spcBef>
                <a:spcPts val="1000"/>
              </a:spcBef>
              <a:buFont typeface="Arial" panose="020B0604020202020204" pitchFamily="34" charset="0"/>
              <a:buChar char="•"/>
              <a:defRPr sz="4000"/>
            </a:lvl3pPr>
            <a:lvl4pPr marL="3200400" indent="-457200" defTabSz="1828800">
              <a:lnSpc>
                <a:spcPct val="90000"/>
              </a:lnSpc>
              <a:spcBef>
                <a:spcPts val="1000"/>
              </a:spcBef>
              <a:buFont typeface="Arial" panose="020B0604020202020204" pitchFamily="34" charset="0"/>
              <a:buChar char="•"/>
              <a:defRPr sz="3600"/>
            </a:lvl4pPr>
            <a:lvl5pPr marL="4114800" indent="-457200" defTabSz="1828800">
              <a:lnSpc>
                <a:spcPct val="90000"/>
              </a:lnSpc>
              <a:spcBef>
                <a:spcPts val="1000"/>
              </a:spcBef>
              <a:buFont typeface="Arial" panose="020B0604020202020204" pitchFamily="34" charset="0"/>
              <a:buChar char="•"/>
              <a:defRPr sz="36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ar-SA"/>
              <a:t>تحديد الإجراءات التصحيحية والخطط اللازمة بناءً على الأولويات</a:t>
            </a:r>
          </a:p>
          <a:p>
            <a:r>
              <a:rPr lang="ar-SA"/>
              <a:t>رصد المخاطر الناشئة والقضايا المحتملة واتخاذ التدابير الوقائية</a:t>
            </a:r>
          </a:p>
          <a:p>
            <a:r>
              <a:rPr lang="ar-SA"/>
              <a:t>مراجعة التغييرات التي تطرأ على خطة العمل وتحديثها وفقًا للمتغيرات</a:t>
            </a:r>
          </a:p>
          <a:p>
            <a:r>
              <a:rPr lang="ar-SA"/>
              <a:t>تسجيل الدروس المستفادة خلال المراجعة ودمج التحسينات في خطط العمل المستقبلية</a:t>
            </a:r>
            <a:endParaRPr lang="en-US"/>
          </a:p>
        </p:txBody>
      </p:sp>
      <p:sp>
        <p:nvSpPr>
          <p:cNvPr id="55" name="TextBox 54">
            <a:extLst>
              <a:ext uri="{FF2B5EF4-FFF2-40B4-BE49-F238E27FC236}">
                <a16:creationId xmlns:a16="http://schemas.microsoft.com/office/drawing/2014/main" id="{8F06B41D-03A3-9A78-0584-8B23C39D69BC}"/>
              </a:ext>
            </a:extLst>
          </p:cNvPr>
          <p:cNvSpPr txBox="1"/>
          <p:nvPr/>
        </p:nvSpPr>
        <p:spPr>
          <a:xfrm>
            <a:off x="10531058" y="6246050"/>
            <a:ext cx="2547183" cy="1938992"/>
          </a:xfrm>
          <a:prstGeom prst="rect">
            <a:avLst/>
          </a:prstGeom>
          <a:noFill/>
        </p:spPr>
        <p:txBody>
          <a:bodyPr wrap="square" rtlCol="0">
            <a:spAutoFit/>
          </a:bodyPr>
          <a:lstStyle/>
          <a:p>
            <a:pPr algn="ctr"/>
            <a:r>
              <a:rPr lang="ar-SA" sz="4000" b="1">
                <a:solidFill>
                  <a:schemeClr val="bg1">
                    <a:lumMod val="10000"/>
                  </a:schemeClr>
                </a:solidFill>
                <a:cs typeface="Avenir Next Arabic" panose="020B0503020202020204" pitchFamily="34" charset="-78"/>
              </a:rPr>
              <a:t>اَلية عمل خطة التفعيل </a:t>
            </a:r>
            <a:endParaRPr lang="en-US" sz="4000" b="1">
              <a:solidFill>
                <a:schemeClr val="bg1">
                  <a:lumMod val="10000"/>
                </a:schemeClr>
              </a:solidFill>
              <a:cs typeface="Avenir Next Arabic" panose="020B0503020202020204" pitchFamily="34" charset="-78"/>
            </a:endParaRPr>
          </a:p>
        </p:txBody>
      </p:sp>
      <p:sp>
        <p:nvSpPr>
          <p:cNvPr id="2" name="TextBox 1">
            <a:extLst>
              <a:ext uri="{FF2B5EF4-FFF2-40B4-BE49-F238E27FC236}">
                <a16:creationId xmlns:a16="http://schemas.microsoft.com/office/drawing/2014/main" id="{8CC468D9-50C6-C1BA-B885-2417F86F67D4}"/>
              </a:ext>
            </a:extLst>
          </p:cNvPr>
          <p:cNvSpPr txBox="1"/>
          <p:nvPr/>
        </p:nvSpPr>
        <p:spPr>
          <a:xfrm>
            <a:off x="10401345" y="1007332"/>
            <a:ext cx="12186458" cy="769441"/>
          </a:xfrm>
          <a:prstGeom prst="rect">
            <a:avLst/>
          </a:prstGeom>
          <a:noFill/>
        </p:spPr>
        <p:txBody>
          <a:bodyPr wrap="square">
            <a:spAutoFit/>
          </a:bodyPr>
          <a:lstStyle/>
          <a:p>
            <a:pPr algn="r" rtl="1"/>
            <a:r>
              <a:rPr lang="ar-SA" sz="4400" b="1">
                <a:solidFill>
                  <a:srgbClr val="C69934"/>
                </a:solidFill>
                <a:latin typeface="+mj-lt"/>
                <a:cs typeface="Avenir Next Arabic Demi" panose="020B0703020202020204" pitchFamily="34" charset="-78"/>
                <a:sym typeface="Avenir Next Arabic Demi" panose="020B0703020202020204" pitchFamily="34" charset="-78"/>
              </a:rPr>
              <a:t>تطوير مؤشرات الأداء الرئيسية</a:t>
            </a:r>
            <a:endParaRPr lang="en-US" sz="4400" b="1">
              <a:solidFill>
                <a:srgbClr val="C69934"/>
              </a:solidFill>
              <a:latin typeface="+mj-lt"/>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749920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4" presetClass="entr" presetSubtype="1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animEffect transition="in" filter="randombar(horizontal)">
                                      <p:cBhvr>
                                        <p:cTn id="9" dur="500"/>
                                        <p:tgtEl>
                                          <p:spTgt spid="5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barn(inVertical)">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1000"/>
                                        <p:tgtEl>
                                          <p:spTgt spid="47"/>
                                        </p:tgtEl>
                                      </p:cBhvr>
                                    </p:animEffect>
                                    <p:anim calcmode="lin" valueType="num">
                                      <p:cBhvr>
                                        <p:cTn id="20" dur="1000" fill="hold"/>
                                        <p:tgtEl>
                                          <p:spTgt spid="47"/>
                                        </p:tgtEl>
                                        <p:attrNameLst>
                                          <p:attrName>ppt_x</p:attrName>
                                        </p:attrNameLst>
                                      </p:cBhvr>
                                      <p:tavLst>
                                        <p:tav tm="0">
                                          <p:val>
                                            <p:strVal val="#ppt_x"/>
                                          </p:val>
                                        </p:tav>
                                        <p:tav tm="100000">
                                          <p:val>
                                            <p:strVal val="#ppt_x"/>
                                          </p:val>
                                        </p:tav>
                                      </p:tavLst>
                                    </p:anim>
                                    <p:anim calcmode="lin" valueType="num">
                                      <p:cBhvr>
                                        <p:cTn id="21"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ppt_x"/>
                                          </p:val>
                                        </p:tav>
                                        <p:tav tm="100000">
                                          <p:val>
                                            <p:strVal val="#ppt_x"/>
                                          </p:val>
                                        </p:tav>
                                      </p:tavLst>
                                    </p:anim>
                                    <p:anim calcmode="lin" valueType="num">
                                      <p:cBhvr additive="base">
                                        <p:cTn id="2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350" fill="hold"/>
                                        <p:tgtEl>
                                          <p:spTgt spid="51"/>
                                        </p:tgtEl>
                                        <p:attrNameLst>
                                          <p:attrName>ppt_x</p:attrName>
                                        </p:attrNameLst>
                                      </p:cBhvr>
                                      <p:tavLst>
                                        <p:tav tm="0">
                                          <p:val>
                                            <p:strVal val="1+#ppt_w/2"/>
                                          </p:val>
                                        </p:tav>
                                        <p:tav tm="100000">
                                          <p:val>
                                            <p:strVal val="#ppt_x"/>
                                          </p:val>
                                        </p:tav>
                                      </p:tavLst>
                                    </p:anim>
                                    <p:anim calcmode="lin" valueType="num">
                                      <p:cBhvr additive="base">
                                        <p:cTn id="33" dur="35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1000"/>
                                        <p:tgtEl>
                                          <p:spTgt spid="37"/>
                                        </p:tgtEl>
                                      </p:cBhvr>
                                    </p:animEffect>
                                    <p:anim calcmode="lin" valueType="num">
                                      <p:cBhvr>
                                        <p:cTn id="39" dur="1000" fill="hold"/>
                                        <p:tgtEl>
                                          <p:spTgt spid="37"/>
                                        </p:tgtEl>
                                        <p:attrNameLst>
                                          <p:attrName>ppt_x</p:attrName>
                                        </p:attrNameLst>
                                      </p:cBhvr>
                                      <p:tavLst>
                                        <p:tav tm="0">
                                          <p:val>
                                            <p:strVal val="#ppt_x"/>
                                          </p:val>
                                        </p:tav>
                                        <p:tav tm="100000">
                                          <p:val>
                                            <p:strVal val="#ppt_x"/>
                                          </p:val>
                                        </p:tav>
                                      </p:tavLst>
                                    </p:anim>
                                    <p:anim calcmode="lin" valueType="num">
                                      <p:cBhvr>
                                        <p:cTn id="4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1000"/>
                                        <p:tgtEl>
                                          <p:spTgt spid="53"/>
                                        </p:tgtEl>
                                      </p:cBhvr>
                                    </p:animEffect>
                                    <p:anim calcmode="lin" valueType="num">
                                      <p:cBhvr>
                                        <p:cTn id="59" dur="1000" fill="hold"/>
                                        <p:tgtEl>
                                          <p:spTgt spid="53"/>
                                        </p:tgtEl>
                                        <p:attrNameLst>
                                          <p:attrName>ppt_x</p:attrName>
                                        </p:attrNameLst>
                                      </p:cBhvr>
                                      <p:tavLst>
                                        <p:tav tm="0">
                                          <p:val>
                                            <p:strVal val="#ppt_x"/>
                                          </p:val>
                                        </p:tav>
                                        <p:tav tm="100000">
                                          <p:val>
                                            <p:strVal val="#ppt_x"/>
                                          </p:val>
                                        </p:tav>
                                      </p:tavLst>
                                    </p:anim>
                                    <p:anim calcmode="lin" valueType="num">
                                      <p:cBhvr>
                                        <p:cTn id="60"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7" grpId="0"/>
      <p:bldP spid="49" grpId="0"/>
      <p:bldP spid="51" grpId="0"/>
      <p:bldP spid="53"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487E-2F0A-7CCF-53B8-513B9926F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0F862-1827-F8E8-5920-9350910B133A}"/>
              </a:ext>
            </a:extLst>
          </p:cNvPr>
          <p:cNvSpPr>
            <a:spLocks noGrp="1"/>
          </p:cNvSpPr>
          <p:nvPr>
            <p:ph type="title"/>
          </p:nvPr>
        </p:nvSpPr>
        <p:spPr>
          <a:xfrm>
            <a:off x="14524733" y="1997954"/>
            <a:ext cx="9077925" cy="3441030"/>
          </a:xfrm>
        </p:spPr>
        <p:txBody>
          <a:bodyPr/>
          <a:lstStyle/>
          <a:p>
            <a:pPr algn="ctr"/>
            <a:r>
              <a:rPr lang="ar-SA" sz="9600">
                <a:solidFill>
                  <a:schemeClr val="bg1"/>
                </a:solidFill>
              </a:rPr>
              <a:t>محتويات العرض</a:t>
            </a:r>
            <a:endParaRPr lang="en-US">
              <a:solidFill>
                <a:schemeClr val="bg1"/>
              </a:solidFill>
            </a:endParaRPr>
          </a:p>
        </p:txBody>
      </p:sp>
      <p:sp>
        <p:nvSpPr>
          <p:cNvPr id="64" name="Rectangle: Rounded Corners 63">
            <a:extLst>
              <a:ext uri="{FF2B5EF4-FFF2-40B4-BE49-F238E27FC236}">
                <a16:creationId xmlns:a16="http://schemas.microsoft.com/office/drawing/2014/main" id="{77CE36C7-0E7E-4605-1ADB-15DEA08C4F9F}"/>
              </a:ext>
            </a:extLst>
          </p:cNvPr>
          <p:cNvSpPr/>
          <p:nvPr/>
        </p:nvSpPr>
        <p:spPr>
          <a:xfrm>
            <a:off x="12166237" y="4492293"/>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65" name="Rectangle: Rounded Corners 64">
            <a:extLst>
              <a:ext uri="{FF2B5EF4-FFF2-40B4-BE49-F238E27FC236}">
                <a16:creationId xmlns:a16="http://schemas.microsoft.com/office/drawing/2014/main" id="{53301395-0AE2-7B4B-C67B-6A31B497DB3D}"/>
              </a:ext>
            </a:extLst>
          </p:cNvPr>
          <p:cNvSpPr/>
          <p:nvPr/>
        </p:nvSpPr>
        <p:spPr>
          <a:xfrm>
            <a:off x="831269" y="4492292"/>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حوكمة إدارة الأداء</a:t>
            </a:r>
            <a:endParaRPr lang="en-EG" sz="4000" kern="0">
              <a:solidFill>
                <a:schemeClr val="tx1">
                  <a:lumMod val="50000"/>
                </a:schemeClr>
              </a:solidFill>
            </a:endParaRPr>
          </a:p>
        </p:txBody>
      </p:sp>
      <p:sp>
        <p:nvSpPr>
          <p:cNvPr id="66" name="Rectangle: Rounded Corners 65">
            <a:extLst>
              <a:ext uri="{FF2B5EF4-FFF2-40B4-BE49-F238E27FC236}">
                <a16:creationId xmlns:a16="http://schemas.microsoft.com/office/drawing/2014/main" id="{BAEE52E9-99EF-3368-9BE5-AD016E81F0CF}"/>
              </a:ext>
            </a:extLst>
          </p:cNvPr>
          <p:cNvSpPr/>
          <p:nvPr/>
        </p:nvSpPr>
        <p:spPr>
          <a:xfrm>
            <a:off x="12166237" y="5855647"/>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67" name="Rectangle: Rounded Corners 66">
            <a:extLst>
              <a:ext uri="{FF2B5EF4-FFF2-40B4-BE49-F238E27FC236}">
                <a16:creationId xmlns:a16="http://schemas.microsoft.com/office/drawing/2014/main" id="{D6903188-B9A6-DD49-7E78-9EC22D9A68E6}"/>
              </a:ext>
            </a:extLst>
          </p:cNvPr>
          <p:cNvSpPr/>
          <p:nvPr/>
        </p:nvSpPr>
        <p:spPr>
          <a:xfrm>
            <a:off x="831269" y="5855646"/>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مؤشرات الأداء الرئيسية</a:t>
            </a:r>
            <a:endParaRPr lang="en-US" sz="4000" kern="0">
              <a:solidFill>
                <a:schemeClr val="tx1">
                  <a:lumMod val="50000"/>
                </a:schemeClr>
              </a:solidFill>
            </a:endParaRPr>
          </a:p>
        </p:txBody>
      </p:sp>
      <p:sp>
        <p:nvSpPr>
          <p:cNvPr id="68" name="Rectangle: Rounded Corners 67">
            <a:extLst>
              <a:ext uri="{FF2B5EF4-FFF2-40B4-BE49-F238E27FC236}">
                <a16:creationId xmlns:a16="http://schemas.microsoft.com/office/drawing/2014/main" id="{DD3CD73C-9530-9C19-2201-05BEDCF54101}"/>
              </a:ext>
            </a:extLst>
          </p:cNvPr>
          <p:cNvSpPr/>
          <p:nvPr/>
        </p:nvSpPr>
        <p:spPr>
          <a:xfrm>
            <a:off x="12166237" y="7219001"/>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69" name="Rectangle: Rounded Corners 68">
            <a:extLst>
              <a:ext uri="{FF2B5EF4-FFF2-40B4-BE49-F238E27FC236}">
                <a16:creationId xmlns:a16="http://schemas.microsoft.com/office/drawing/2014/main" id="{F42C0A94-F210-7692-26F4-9E0FF328BECA}"/>
              </a:ext>
            </a:extLst>
          </p:cNvPr>
          <p:cNvSpPr/>
          <p:nvPr/>
        </p:nvSpPr>
        <p:spPr>
          <a:xfrm>
            <a:off x="831269" y="7219000"/>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خطة</a:t>
            </a:r>
            <a:r>
              <a:rPr lang="en-US" sz="4000" kern="0">
                <a:solidFill>
                  <a:schemeClr val="tx1">
                    <a:lumMod val="50000"/>
                  </a:schemeClr>
                </a:solidFill>
              </a:rPr>
              <a:t> </a:t>
            </a:r>
            <a:r>
              <a:rPr lang="ar-SA" sz="4000" kern="0">
                <a:solidFill>
                  <a:schemeClr val="tx1">
                    <a:lumMod val="50000"/>
                  </a:schemeClr>
                </a:solidFill>
              </a:rPr>
              <a:t>تفعيل إدارة أداء الشركة </a:t>
            </a:r>
            <a:endParaRPr lang="en-US" sz="4000" kern="0">
              <a:solidFill>
                <a:schemeClr val="tx1">
                  <a:lumMod val="50000"/>
                </a:schemeClr>
              </a:solidFill>
            </a:endParaRPr>
          </a:p>
        </p:txBody>
      </p:sp>
      <p:sp>
        <p:nvSpPr>
          <p:cNvPr id="3" name="Rectangle: Rounded Corners 2">
            <a:extLst>
              <a:ext uri="{FF2B5EF4-FFF2-40B4-BE49-F238E27FC236}">
                <a16:creationId xmlns:a16="http://schemas.microsoft.com/office/drawing/2014/main" id="{6488325C-E740-7122-686A-86547D90F7F0}"/>
              </a:ext>
            </a:extLst>
          </p:cNvPr>
          <p:cNvSpPr/>
          <p:nvPr/>
        </p:nvSpPr>
        <p:spPr>
          <a:xfrm>
            <a:off x="12185650" y="843543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SA" sz="2799">
                <a:solidFill>
                  <a:schemeClr val="bg1"/>
                </a:solidFill>
              </a:rPr>
              <a:t>4</a:t>
            </a:r>
            <a:endParaRPr lang="en-US" sz="2799">
              <a:solidFill>
                <a:schemeClr val="bg1"/>
              </a:solidFill>
            </a:endParaRPr>
          </a:p>
        </p:txBody>
      </p:sp>
      <p:sp>
        <p:nvSpPr>
          <p:cNvPr id="4" name="Rectangle: Rounded Corners 3">
            <a:extLst>
              <a:ext uri="{FF2B5EF4-FFF2-40B4-BE49-F238E27FC236}">
                <a16:creationId xmlns:a16="http://schemas.microsoft.com/office/drawing/2014/main" id="{70060720-408C-B39D-E6BB-B3F494DC6BAE}"/>
              </a:ext>
            </a:extLst>
          </p:cNvPr>
          <p:cNvSpPr/>
          <p:nvPr/>
        </p:nvSpPr>
        <p:spPr>
          <a:xfrm>
            <a:off x="850682" y="8435429"/>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الملاحق</a:t>
            </a:r>
            <a:endParaRPr lang="en-US" sz="4000" kern="0">
              <a:solidFill>
                <a:schemeClr val="tx1">
                  <a:lumMod val="50000"/>
                </a:schemeClr>
              </a:solidFill>
            </a:endParaRPr>
          </a:p>
        </p:txBody>
      </p:sp>
      <p:pic>
        <p:nvPicPr>
          <p:cNvPr id="5" name="Picture 4" descr="A white background with black dots&#10;&#10;Description automatically generated">
            <a:extLst>
              <a:ext uri="{FF2B5EF4-FFF2-40B4-BE49-F238E27FC236}">
                <a16:creationId xmlns:a16="http://schemas.microsoft.com/office/drawing/2014/main" id="{C21BC2BA-4961-5E0F-9F2C-2E54970B8D87}"/>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214610" y="8277016"/>
            <a:ext cx="12719950" cy="3219015"/>
          </a:xfrm>
          <a:prstGeom prst="rect">
            <a:avLst/>
          </a:prstGeom>
        </p:spPr>
      </p:pic>
      <p:pic>
        <p:nvPicPr>
          <p:cNvPr id="6" name="Picture 5" descr="A white background with black dots&#10;&#10;Description automatically generated">
            <a:extLst>
              <a:ext uri="{FF2B5EF4-FFF2-40B4-BE49-F238E27FC236}">
                <a16:creationId xmlns:a16="http://schemas.microsoft.com/office/drawing/2014/main" id="{F8C7FFE3-7F76-996A-27C9-8BDB14F54C3A}"/>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327447" y="3992855"/>
            <a:ext cx="12607113" cy="3017814"/>
          </a:xfrm>
          <a:prstGeom prst="rect">
            <a:avLst/>
          </a:prstGeom>
        </p:spPr>
      </p:pic>
    </p:spTree>
    <p:extLst>
      <p:ext uri="{BB962C8B-B14F-4D97-AF65-F5344CB8AC3E}">
        <p14:creationId xmlns:p14="http://schemas.microsoft.com/office/powerpoint/2010/main" val="63684795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AA60A-36BA-6A1B-5DD2-0D524E7D81BA}"/>
            </a:ext>
          </a:extLst>
        </p:cNvPr>
        <p:cNvGrpSpPr/>
        <p:nvPr/>
      </p:nvGrpSpPr>
      <p:grpSpPr>
        <a:xfrm>
          <a:off x="0" y="0"/>
          <a:ext cx="0" cy="0"/>
          <a:chOff x="0" y="0"/>
          <a:chExt cx="0" cy="0"/>
        </a:xfrm>
      </p:grpSpPr>
      <p:sp>
        <p:nvSpPr>
          <p:cNvPr id="13" name="Segnaposto testo 2">
            <a:extLst>
              <a:ext uri="{FF2B5EF4-FFF2-40B4-BE49-F238E27FC236}">
                <a16:creationId xmlns:a16="http://schemas.microsoft.com/office/drawing/2014/main" id="{61EB14DE-BAF8-5598-C2B1-10EA4111244D}"/>
              </a:ext>
            </a:extLst>
          </p:cNvPr>
          <p:cNvSpPr txBox="1">
            <a:spLocks/>
          </p:cNvSpPr>
          <p:nvPr/>
        </p:nvSpPr>
        <p:spPr>
          <a:xfrm>
            <a:off x="4709688" y="9478753"/>
            <a:ext cx="8725692" cy="2882486"/>
          </a:xfrm>
          <a:prstGeom prst="rect">
            <a:avLst/>
          </a:prstGeom>
          <a:solidFill>
            <a:sysClr val="window" lastClr="FFFFFF">
              <a:lumMod val="95000"/>
            </a:sysClr>
          </a:solidFill>
          <a:ln>
            <a:solidFill>
              <a:srgbClr val="FFFFFF"/>
            </a:solidFill>
          </a:ln>
        </p:spPr>
        <p:txBody>
          <a:bodyPr lIns="71945" tIns="71945" rIns="71945" bIns="71945" anchor="ctr">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190347" indent="-190347" algn="r" defTabSz="1827338" rtl="1" fontAlgn="base">
              <a:spcAft>
                <a:spcPts val="1199"/>
              </a:spcAft>
              <a:buClr>
                <a:srgbClr val="293947"/>
              </a:buClr>
              <a:defRPr/>
            </a:pPr>
            <a:r>
              <a:rPr lang="en-US" sz="1800" kern="0">
                <a:latin typeface="+mj-lt"/>
              </a:rPr>
              <a:t>    0</a:t>
            </a:r>
          </a:p>
        </p:txBody>
      </p:sp>
      <p:sp>
        <p:nvSpPr>
          <p:cNvPr id="39" name="Rectangle 38">
            <a:extLst>
              <a:ext uri="{FF2B5EF4-FFF2-40B4-BE49-F238E27FC236}">
                <a16:creationId xmlns:a16="http://schemas.microsoft.com/office/drawing/2014/main" id="{DFFBAE2E-4206-3FAD-0926-A2807B70586C}"/>
              </a:ext>
            </a:extLst>
          </p:cNvPr>
          <p:cNvSpPr/>
          <p:nvPr/>
        </p:nvSpPr>
        <p:spPr>
          <a:xfrm>
            <a:off x="14697431" y="3435800"/>
            <a:ext cx="7627000" cy="9427185"/>
          </a:xfrm>
          <a:prstGeom prst="rect">
            <a:avLst/>
          </a:prstGeom>
          <a:solidFill>
            <a:schemeClr val="bg1">
              <a:lumMod val="95000"/>
              <a:alpha val="58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noAutofit/>
          </a:bodyPr>
          <a:lstStyle/>
          <a:p>
            <a:pPr defTabSz="1827886" hangingPunct="0"/>
            <a:endParaRPr lang="en-GB" sz="3598">
              <a:solidFill>
                <a:srgbClr val="000000"/>
              </a:solidFill>
              <a:latin typeface="+mj-lt"/>
              <a:ea typeface="+mj-ea"/>
              <a:cs typeface="+mj-cs"/>
              <a:sym typeface="Calibri"/>
            </a:endParaRPr>
          </a:p>
        </p:txBody>
      </p:sp>
      <p:graphicFrame>
        <p:nvGraphicFramePr>
          <p:cNvPr id="17" name="think-cell data - do not delete" hidden="1">
            <a:extLst>
              <a:ext uri="{FF2B5EF4-FFF2-40B4-BE49-F238E27FC236}">
                <a16:creationId xmlns:a16="http://schemas.microsoft.com/office/drawing/2014/main" id="{DCA1ECAA-95DF-4568-BFD7-9A82D53241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7" name="think-cell data - do not delete" hidden="1">
                        <a:extLst>
                          <a:ext uri="{FF2B5EF4-FFF2-40B4-BE49-F238E27FC236}">
                            <a16:creationId xmlns:a16="http://schemas.microsoft.com/office/drawing/2014/main" id="{DCA1ECAA-95DF-4568-BFD7-9A82D53241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01C91165-D2D4-8AF8-0C59-F29122E2505A}"/>
              </a:ext>
            </a:extLst>
          </p:cNvPr>
          <p:cNvSpPr>
            <a:spLocks noGrp="1"/>
          </p:cNvSpPr>
          <p:nvPr>
            <p:ph type="body" sz="quarter" idx="10"/>
          </p:nvPr>
        </p:nvSpPr>
        <p:spPr>
          <a:xfrm>
            <a:off x="188366" y="2414038"/>
            <a:ext cx="22268445" cy="1005915"/>
          </a:xfrm>
        </p:spPr>
        <p:txBody>
          <a:bodyPr anchor="ctr">
            <a:normAutofit/>
          </a:bodyPr>
          <a:lstStyle/>
          <a:p>
            <a:pPr defTabSz="1827802">
              <a:lnSpc>
                <a:spcPct val="110000"/>
              </a:lnSpc>
              <a:spcBef>
                <a:spcPts val="1199"/>
              </a:spcBef>
              <a:spcAft>
                <a:spcPts val="600"/>
              </a:spcAft>
              <a:buFont typeface="Arial" panose="020B0604020202020204" pitchFamily="34" charset="0"/>
            </a:pPr>
            <a:r>
              <a:rPr lang="ar-SA" sz="3600" b="1" kern="1200">
                <a:solidFill>
                  <a:schemeClr val="tx1">
                    <a:lumMod val="75000"/>
                  </a:schemeClr>
                </a:solidFill>
                <a:latin typeface="+mj-lt"/>
                <a:sym typeface="Cairo" pitchFamily="2" charset="-78"/>
              </a:rPr>
              <a:t>المبادئ خطة</a:t>
            </a:r>
            <a:r>
              <a:rPr lang="en-US" sz="3600" b="1" kern="1200">
                <a:solidFill>
                  <a:schemeClr val="tx1">
                    <a:lumMod val="75000"/>
                  </a:schemeClr>
                </a:solidFill>
                <a:latin typeface="+mj-lt"/>
                <a:sym typeface="Cairo" pitchFamily="2" charset="-78"/>
              </a:rPr>
              <a:t> </a:t>
            </a:r>
            <a:r>
              <a:rPr lang="ar-SA" sz="3600" b="1" kern="1200">
                <a:solidFill>
                  <a:schemeClr val="tx1">
                    <a:lumMod val="75000"/>
                  </a:schemeClr>
                </a:solidFill>
                <a:latin typeface="+mj-lt"/>
                <a:sym typeface="Cairo" pitchFamily="2" charset="-78"/>
              </a:rPr>
              <a:t>تفعيل إدارة أداء الشركة </a:t>
            </a:r>
            <a:endParaRPr lang="en-US" sz="3600" b="1" kern="1200">
              <a:solidFill>
                <a:schemeClr val="tx1">
                  <a:lumMod val="75000"/>
                </a:schemeClr>
              </a:solidFill>
              <a:latin typeface="+mj-lt"/>
              <a:sym typeface="Cairo" pitchFamily="2" charset="-78"/>
            </a:endParaRPr>
          </a:p>
          <a:p>
            <a:pPr defTabSz="1827802">
              <a:lnSpc>
                <a:spcPct val="110000"/>
              </a:lnSpc>
              <a:spcBef>
                <a:spcPts val="1199"/>
              </a:spcBef>
              <a:spcAft>
                <a:spcPts val="600"/>
              </a:spcAft>
              <a:buFont typeface="Arial" panose="020B0604020202020204" pitchFamily="34" charset="0"/>
            </a:pPr>
            <a:endParaRPr lang="ar-SA" sz="5597" b="1" kern="1200">
              <a:solidFill>
                <a:srgbClr val="C69934"/>
              </a:solidFill>
              <a:latin typeface="+mj-lt"/>
            </a:endParaRPr>
          </a:p>
        </p:txBody>
      </p:sp>
      <p:sp>
        <p:nvSpPr>
          <p:cNvPr id="8" name="TextBox 7">
            <a:extLst>
              <a:ext uri="{FF2B5EF4-FFF2-40B4-BE49-F238E27FC236}">
                <a16:creationId xmlns:a16="http://schemas.microsoft.com/office/drawing/2014/main" id="{1B87ABC5-0081-50B2-2B47-EDDCCDEE5425}"/>
              </a:ext>
            </a:extLst>
          </p:cNvPr>
          <p:cNvSpPr txBox="1"/>
          <p:nvPr/>
        </p:nvSpPr>
        <p:spPr>
          <a:xfrm>
            <a:off x="14697429" y="3592816"/>
            <a:ext cx="7626992" cy="4615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ar-SA" sz="2400"/>
              <a:t>المبادئ الأساسية</a:t>
            </a:r>
            <a:endParaRPr lang="en-AE" sz="3468" b="1">
              <a:latin typeface="Arial Black" panose="020B0A04020102020204" pitchFamily="34" charset="0"/>
            </a:endParaRPr>
          </a:p>
        </p:txBody>
      </p:sp>
      <p:sp>
        <p:nvSpPr>
          <p:cNvPr id="9" name="TextBox 8">
            <a:extLst>
              <a:ext uri="{FF2B5EF4-FFF2-40B4-BE49-F238E27FC236}">
                <a16:creationId xmlns:a16="http://schemas.microsoft.com/office/drawing/2014/main" id="{B668914B-3889-B1F9-8D98-56381204949A}"/>
              </a:ext>
            </a:extLst>
          </p:cNvPr>
          <p:cNvSpPr txBox="1"/>
          <p:nvPr/>
        </p:nvSpPr>
        <p:spPr>
          <a:xfrm>
            <a:off x="14697428" y="4180661"/>
            <a:ext cx="762699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ar-SA" sz="2400"/>
              <a:t>من خلال مستويات الاجتماعات، تتجلى القيمة المترتبة عليها عبر ثلاث نقاط أساسية.</a:t>
            </a:r>
            <a:endParaRPr lang="en-AE" sz="3468" i="1"/>
          </a:p>
        </p:txBody>
      </p:sp>
      <p:grpSp>
        <p:nvGrpSpPr>
          <p:cNvPr id="10" name="Group 9">
            <a:extLst>
              <a:ext uri="{FF2B5EF4-FFF2-40B4-BE49-F238E27FC236}">
                <a16:creationId xmlns:a16="http://schemas.microsoft.com/office/drawing/2014/main" id="{D07AE1B5-066E-22FB-6B6C-682E36526050}"/>
              </a:ext>
            </a:extLst>
          </p:cNvPr>
          <p:cNvGrpSpPr/>
          <p:nvPr/>
        </p:nvGrpSpPr>
        <p:grpSpPr>
          <a:xfrm>
            <a:off x="14697430" y="5552183"/>
            <a:ext cx="7626994" cy="1467653"/>
            <a:chOff x="357109" y="2720442"/>
            <a:chExt cx="3815484" cy="734209"/>
          </a:xfrm>
        </p:grpSpPr>
        <p:sp>
          <p:nvSpPr>
            <p:cNvPr id="11" name="TextBox 10">
              <a:extLst>
                <a:ext uri="{FF2B5EF4-FFF2-40B4-BE49-F238E27FC236}">
                  <a16:creationId xmlns:a16="http://schemas.microsoft.com/office/drawing/2014/main" id="{06851764-AD5E-AF67-9065-32BF85C85178}"/>
                </a:ext>
              </a:extLst>
            </p:cNvPr>
            <p:cNvSpPr txBox="1"/>
            <p:nvPr/>
          </p:nvSpPr>
          <p:spPr>
            <a:xfrm>
              <a:off x="357109" y="3223762"/>
              <a:ext cx="3815484" cy="230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1827338" fontAlgn="base">
                <a:spcAft>
                  <a:spcPts val="1199"/>
                </a:spcAft>
                <a:buClr>
                  <a:srgbClr val="293947"/>
                </a:buClr>
                <a:defRPr/>
              </a:pPr>
              <a:r>
                <a:rPr lang="ar-SA" sz="2400"/>
                <a:t>حوكمة الاجتماعات والأداء</a:t>
              </a:r>
              <a:endParaRPr lang="en-US" sz="2399" i="1" kern="0">
                <a:solidFill>
                  <a:srgbClr val="000000"/>
                </a:solidFill>
                <a:latin typeface="Arial" panose="020B0604020202020204"/>
              </a:endParaRPr>
            </a:p>
          </p:txBody>
        </p:sp>
        <p:pic>
          <p:nvPicPr>
            <p:cNvPr id="12" name="Picture 11">
              <a:extLst>
                <a:ext uri="{FF2B5EF4-FFF2-40B4-BE49-F238E27FC236}">
                  <a16:creationId xmlns:a16="http://schemas.microsoft.com/office/drawing/2014/main" id="{DCE10BC0-1C5E-1385-EA0B-0300320D7443}"/>
                </a:ext>
              </a:extLst>
            </p:cNvPr>
            <p:cNvPicPr>
              <a:picLocks noChangeAspect="1"/>
            </p:cNvPicPr>
            <p:nvPr/>
          </p:nvPicPr>
          <p:blipFill>
            <a:blip r:embed="rId6"/>
            <a:stretch>
              <a:fillRect/>
            </a:stretch>
          </p:blipFill>
          <p:spPr>
            <a:xfrm>
              <a:off x="2036251" y="2720442"/>
              <a:ext cx="457200" cy="457200"/>
            </a:xfrm>
            <a:prstGeom prst="rect">
              <a:avLst/>
            </a:prstGeom>
          </p:spPr>
        </p:pic>
      </p:grpSp>
      <p:grpSp>
        <p:nvGrpSpPr>
          <p:cNvPr id="14" name="Group 13">
            <a:extLst>
              <a:ext uri="{FF2B5EF4-FFF2-40B4-BE49-F238E27FC236}">
                <a16:creationId xmlns:a16="http://schemas.microsoft.com/office/drawing/2014/main" id="{8A539F53-D67E-F4CC-B0E8-2829464C20A7}"/>
              </a:ext>
            </a:extLst>
          </p:cNvPr>
          <p:cNvGrpSpPr/>
          <p:nvPr/>
        </p:nvGrpSpPr>
        <p:grpSpPr>
          <a:xfrm>
            <a:off x="14697431" y="7703533"/>
            <a:ext cx="7627000" cy="1456315"/>
            <a:chOff x="357109" y="3889012"/>
            <a:chExt cx="3815487" cy="728537"/>
          </a:xfrm>
        </p:grpSpPr>
        <p:sp>
          <p:nvSpPr>
            <p:cNvPr id="15" name="TextBox 14">
              <a:extLst>
                <a:ext uri="{FF2B5EF4-FFF2-40B4-BE49-F238E27FC236}">
                  <a16:creationId xmlns:a16="http://schemas.microsoft.com/office/drawing/2014/main" id="{CC91E5BF-886D-993F-B1BC-D290DAA77DC7}"/>
                </a:ext>
              </a:extLst>
            </p:cNvPr>
            <p:cNvSpPr txBox="1"/>
            <p:nvPr/>
          </p:nvSpPr>
          <p:spPr>
            <a:xfrm>
              <a:off x="357109" y="4386596"/>
              <a:ext cx="3815487" cy="2309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1827338" fontAlgn="base">
                <a:spcAft>
                  <a:spcPts val="1199"/>
                </a:spcAft>
                <a:buClr>
                  <a:srgbClr val="293947"/>
                </a:buClr>
                <a:defRPr/>
              </a:pPr>
              <a:r>
                <a:rPr lang="ar-SA" sz="2400"/>
                <a:t>القياس الصحيح وفي الوقت المناسب لمؤشرات الأداء</a:t>
              </a:r>
              <a:endParaRPr lang="en-US" sz="2399" i="1" kern="0">
                <a:solidFill>
                  <a:srgbClr val="000000"/>
                </a:solidFill>
                <a:latin typeface="Arial" panose="020B0604020202020204"/>
              </a:endParaRPr>
            </a:p>
          </p:txBody>
        </p:sp>
        <p:pic>
          <p:nvPicPr>
            <p:cNvPr id="16" name="Picture 15">
              <a:extLst>
                <a:ext uri="{FF2B5EF4-FFF2-40B4-BE49-F238E27FC236}">
                  <a16:creationId xmlns:a16="http://schemas.microsoft.com/office/drawing/2014/main" id="{848DE18E-C7BC-5AFE-4A8B-D85FDD457932}"/>
                </a:ext>
              </a:extLst>
            </p:cNvPr>
            <p:cNvPicPr>
              <a:picLocks noChangeAspect="1"/>
            </p:cNvPicPr>
            <p:nvPr/>
          </p:nvPicPr>
          <p:blipFill>
            <a:blip r:embed="rId7"/>
            <a:stretch>
              <a:fillRect/>
            </a:stretch>
          </p:blipFill>
          <p:spPr>
            <a:xfrm>
              <a:off x="2036251" y="3889012"/>
              <a:ext cx="457200" cy="457200"/>
            </a:xfrm>
            <a:prstGeom prst="rect">
              <a:avLst/>
            </a:prstGeom>
          </p:spPr>
        </p:pic>
      </p:grpSp>
      <p:grpSp>
        <p:nvGrpSpPr>
          <p:cNvPr id="18" name="Group 17">
            <a:extLst>
              <a:ext uri="{FF2B5EF4-FFF2-40B4-BE49-F238E27FC236}">
                <a16:creationId xmlns:a16="http://schemas.microsoft.com/office/drawing/2014/main" id="{2D130B2B-D095-F0A9-D4E4-A95C11BB583C}"/>
              </a:ext>
            </a:extLst>
          </p:cNvPr>
          <p:cNvGrpSpPr/>
          <p:nvPr/>
        </p:nvGrpSpPr>
        <p:grpSpPr>
          <a:xfrm>
            <a:off x="14697426" y="10212566"/>
            <a:ext cx="7626998" cy="2209831"/>
            <a:chOff x="357107" y="5051845"/>
            <a:chExt cx="3815486" cy="1105491"/>
          </a:xfrm>
        </p:grpSpPr>
        <p:sp>
          <p:nvSpPr>
            <p:cNvPr id="19" name="TextBox 18">
              <a:extLst>
                <a:ext uri="{FF2B5EF4-FFF2-40B4-BE49-F238E27FC236}">
                  <a16:creationId xmlns:a16="http://schemas.microsoft.com/office/drawing/2014/main" id="{ED55F1CA-02DC-F5BB-8AC8-0482B22DED9E}"/>
                </a:ext>
              </a:extLst>
            </p:cNvPr>
            <p:cNvSpPr txBox="1"/>
            <p:nvPr/>
          </p:nvSpPr>
          <p:spPr>
            <a:xfrm>
              <a:off x="357107" y="5556859"/>
              <a:ext cx="3815486" cy="600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1827338" fontAlgn="base">
                <a:spcAft>
                  <a:spcPts val="1199"/>
                </a:spcAft>
                <a:buClr>
                  <a:srgbClr val="293947"/>
                </a:buClr>
                <a:defRPr/>
              </a:pPr>
              <a:r>
                <a:rPr lang="ar-SA" sz="2400"/>
                <a:t>إدارة ومراقبة وتسهيل أنشطة الأداء على جميع المستويات لضمان أن جميع الأطراف المعنية تعمل نحو تحقيق  الاستراتيجية.</a:t>
              </a:r>
              <a:endParaRPr lang="en-US" sz="2399" b="1" i="1" kern="0">
                <a:solidFill>
                  <a:srgbClr val="000000"/>
                </a:solidFill>
                <a:latin typeface="Arial" panose="020B0604020202020204"/>
              </a:endParaRPr>
            </a:p>
          </p:txBody>
        </p:sp>
        <p:pic>
          <p:nvPicPr>
            <p:cNvPr id="21" name="Picture 20">
              <a:extLst>
                <a:ext uri="{FF2B5EF4-FFF2-40B4-BE49-F238E27FC236}">
                  <a16:creationId xmlns:a16="http://schemas.microsoft.com/office/drawing/2014/main" id="{A25C4657-C922-280B-9B49-FD241CDC982F}"/>
                </a:ext>
              </a:extLst>
            </p:cNvPr>
            <p:cNvPicPr>
              <a:picLocks noChangeAspect="1"/>
            </p:cNvPicPr>
            <p:nvPr/>
          </p:nvPicPr>
          <p:blipFill>
            <a:blip r:embed="rId8"/>
            <a:stretch>
              <a:fillRect/>
            </a:stretch>
          </p:blipFill>
          <p:spPr>
            <a:xfrm>
              <a:off x="2036251" y="5051845"/>
              <a:ext cx="457200" cy="457200"/>
            </a:xfrm>
            <a:prstGeom prst="rect">
              <a:avLst/>
            </a:prstGeom>
          </p:spPr>
        </p:pic>
      </p:grpSp>
      <p:sp>
        <p:nvSpPr>
          <p:cNvPr id="23" name="Segnaposto testo 2">
            <a:extLst>
              <a:ext uri="{FF2B5EF4-FFF2-40B4-BE49-F238E27FC236}">
                <a16:creationId xmlns:a16="http://schemas.microsoft.com/office/drawing/2014/main" id="{8C40224A-9AB6-8E1F-6B45-E5DB2FC8DA6A}"/>
              </a:ext>
            </a:extLst>
          </p:cNvPr>
          <p:cNvSpPr txBox="1">
            <a:spLocks/>
          </p:cNvSpPr>
          <p:nvPr/>
        </p:nvSpPr>
        <p:spPr>
          <a:xfrm>
            <a:off x="10691948" y="9470575"/>
            <a:ext cx="2743432" cy="2882486"/>
          </a:xfrm>
          <a:prstGeom prst="rect">
            <a:avLst/>
          </a:prstGeom>
          <a:solidFill>
            <a:srgbClr val="C69940"/>
          </a:solidFill>
          <a:ln>
            <a:solidFill>
              <a:srgbClr val="C69940"/>
            </a:solidFill>
          </a:ln>
        </p:spPr>
        <p:txBody>
          <a:bodyPr lIns="143887" tIns="1096709" rIns="143887" bIns="71945"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indent="0" algn="ctr" defTabSz="1827338" eaLnBrk="0" fontAlgn="base" hangingPunct="0">
              <a:lnSpc>
                <a:spcPct val="90000"/>
              </a:lnSpc>
              <a:spcAft>
                <a:spcPct val="0"/>
              </a:spcAft>
              <a:buClr>
                <a:srgbClr val="293947"/>
              </a:buClr>
              <a:buNone/>
              <a:defRPr/>
            </a:pPr>
            <a:endParaRPr lang="ar-SA" sz="3200">
              <a:solidFill>
                <a:srgbClr val="FF0000"/>
              </a:solidFill>
            </a:endParaRPr>
          </a:p>
          <a:p>
            <a:pPr marL="0" indent="0" algn="ctr" defTabSz="1827338" eaLnBrk="0" fontAlgn="base" hangingPunct="0">
              <a:lnSpc>
                <a:spcPct val="90000"/>
              </a:lnSpc>
              <a:spcAft>
                <a:spcPct val="0"/>
              </a:spcAft>
              <a:buClr>
                <a:srgbClr val="293947"/>
              </a:buClr>
              <a:buNone/>
              <a:defRPr/>
            </a:pPr>
            <a:r>
              <a:rPr lang="ar-SA" sz="3600">
                <a:solidFill>
                  <a:schemeClr val="bg1"/>
                </a:solidFill>
              </a:rPr>
              <a:t>اجتماعات  الأداء للإدارات</a:t>
            </a:r>
            <a:endParaRPr lang="en-US" sz="3600">
              <a:solidFill>
                <a:schemeClr val="bg1"/>
              </a:solidFill>
            </a:endParaRPr>
          </a:p>
        </p:txBody>
      </p:sp>
      <p:grpSp>
        <p:nvGrpSpPr>
          <p:cNvPr id="24" name="Group 23">
            <a:extLst>
              <a:ext uri="{FF2B5EF4-FFF2-40B4-BE49-F238E27FC236}">
                <a16:creationId xmlns:a16="http://schemas.microsoft.com/office/drawing/2014/main" id="{E385D7C3-4195-AA65-36A3-41E0A0F59165}"/>
              </a:ext>
            </a:extLst>
          </p:cNvPr>
          <p:cNvGrpSpPr/>
          <p:nvPr/>
        </p:nvGrpSpPr>
        <p:grpSpPr>
          <a:xfrm>
            <a:off x="6460092" y="8010987"/>
            <a:ext cx="2739705" cy="1186050"/>
            <a:chOff x="7606724" y="4111721"/>
            <a:chExt cx="1370568" cy="593334"/>
          </a:xfrm>
        </p:grpSpPr>
        <p:sp>
          <p:nvSpPr>
            <p:cNvPr id="25" name="Right Arrow 20">
              <a:extLst>
                <a:ext uri="{FF2B5EF4-FFF2-40B4-BE49-F238E27FC236}">
                  <a16:creationId xmlns:a16="http://schemas.microsoft.com/office/drawing/2014/main" id="{BA6285CC-9C91-1212-D79B-AA6541EC20DC}"/>
                </a:ext>
              </a:extLst>
            </p:cNvPr>
            <p:cNvSpPr/>
            <p:nvPr/>
          </p:nvSpPr>
          <p:spPr bwMode="auto">
            <a:xfrm rot="16200000">
              <a:off x="7621139" y="4097306"/>
              <a:ext cx="593327" cy="622157"/>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sp>
          <p:nvSpPr>
            <p:cNvPr id="26" name="Right Arrow 21">
              <a:extLst>
                <a:ext uri="{FF2B5EF4-FFF2-40B4-BE49-F238E27FC236}">
                  <a16:creationId xmlns:a16="http://schemas.microsoft.com/office/drawing/2014/main" id="{30BB135F-196C-D9CC-6EB1-171239A06A47}"/>
                </a:ext>
              </a:extLst>
            </p:cNvPr>
            <p:cNvSpPr/>
            <p:nvPr/>
          </p:nvSpPr>
          <p:spPr bwMode="auto">
            <a:xfrm rot="5400000">
              <a:off x="8369550" y="4097313"/>
              <a:ext cx="593327" cy="622157"/>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grpSp>
      <p:sp>
        <p:nvSpPr>
          <p:cNvPr id="27" name="Oval 26">
            <a:extLst>
              <a:ext uri="{FF2B5EF4-FFF2-40B4-BE49-F238E27FC236}">
                <a16:creationId xmlns:a16="http://schemas.microsoft.com/office/drawing/2014/main" id="{DE5C1FA2-49DA-4915-37C8-3CEFEE945D8F}"/>
              </a:ext>
            </a:extLst>
          </p:cNvPr>
          <p:cNvSpPr/>
          <p:nvPr/>
        </p:nvSpPr>
        <p:spPr bwMode="auto">
          <a:xfrm>
            <a:off x="10190491" y="9304991"/>
            <a:ext cx="501457" cy="503738"/>
          </a:xfrm>
          <a:prstGeom prst="ellipse">
            <a:avLst/>
          </a:prstGeom>
          <a:solidFill>
            <a:srgbClr val="592C37"/>
          </a:solidFill>
          <a:ln w="19050" cap="flat" cmpd="sng" algn="ctr">
            <a:noFill/>
            <a:prstDash val="solid"/>
            <a:round/>
            <a:headEnd type="none" w="med" len="med"/>
            <a:tailEnd type="none" w="med" len="med"/>
          </a:ln>
          <a:effectLst/>
        </p:spPr>
        <p:txBody>
          <a:bodyPr vert="horz" wrap="none" lIns="179902" tIns="93549" rIns="179902" bIns="93549" numCol="1" rtlCol="0" anchor="ctr" anchorCtr="0" compatLnSpc="1">
            <a:prstTxWarp prst="textNoShape">
              <a:avLst/>
            </a:prstTxWarp>
          </a:bodyPr>
          <a:lstStyle/>
          <a:p>
            <a:pPr algn="ctr" defTabSz="1827704" eaLnBrk="0" fontAlgn="base" hangingPunct="0">
              <a:spcBef>
                <a:spcPct val="50000"/>
              </a:spcBef>
              <a:spcAft>
                <a:spcPct val="0"/>
              </a:spcAft>
              <a:buClr>
                <a:srgbClr val="293947"/>
              </a:buClr>
              <a:defRPr/>
            </a:pPr>
            <a:r>
              <a:rPr lang="en-US" sz="2799" b="1" kern="0">
                <a:solidFill>
                  <a:srgbClr val="FFFFFF"/>
                </a:solidFill>
                <a:latin typeface="+mj-lt"/>
              </a:rPr>
              <a:t>2</a:t>
            </a:r>
          </a:p>
        </p:txBody>
      </p:sp>
      <p:sp>
        <p:nvSpPr>
          <p:cNvPr id="28" name="Segnaposto testo 2">
            <a:extLst>
              <a:ext uri="{FF2B5EF4-FFF2-40B4-BE49-F238E27FC236}">
                <a16:creationId xmlns:a16="http://schemas.microsoft.com/office/drawing/2014/main" id="{61D1F79D-E4F5-442B-E4E7-F77A61CC147F}"/>
              </a:ext>
            </a:extLst>
          </p:cNvPr>
          <p:cNvSpPr txBox="1">
            <a:spLocks/>
          </p:cNvSpPr>
          <p:nvPr/>
        </p:nvSpPr>
        <p:spPr>
          <a:xfrm>
            <a:off x="4709697" y="4440241"/>
            <a:ext cx="8462375" cy="3297208"/>
          </a:xfrm>
          <a:prstGeom prst="rect">
            <a:avLst/>
          </a:prstGeom>
          <a:solidFill>
            <a:sysClr val="window" lastClr="FFFFFF">
              <a:lumMod val="95000"/>
            </a:sysClr>
          </a:solidFill>
          <a:ln>
            <a:solidFill>
              <a:srgbClr val="FFFFFF"/>
            </a:solidFill>
          </a:ln>
        </p:spPr>
        <p:txBody>
          <a:bodyPr lIns="71945" tIns="71945" rIns="71945" bIns="71945" anchor="ctr">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190347" indent="-190347" algn="r" defTabSz="1827338" rtl="1" fontAlgn="base">
              <a:spcAft>
                <a:spcPts val="1199"/>
              </a:spcAft>
              <a:buClr>
                <a:srgbClr val="293947"/>
              </a:buClr>
              <a:defRPr/>
            </a:pPr>
            <a:r>
              <a:rPr lang="en-US" sz="1800" kern="0">
                <a:latin typeface="+mj-lt"/>
              </a:rPr>
              <a:t>    </a:t>
            </a:r>
          </a:p>
        </p:txBody>
      </p:sp>
      <p:sp>
        <p:nvSpPr>
          <p:cNvPr id="29" name="Segnaposto testo 2">
            <a:extLst>
              <a:ext uri="{FF2B5EF4-FFF2-40B4-BE49-F238E27FC236}">
                <a16:creationId xmlns:a16="http://schemas.microsoft.com/office/drawing/2014/main" id="{FBFC2907-BC2F-324F-600B-B773825EEDB8}"/>
              </a:ext>
            </a:extLst>
          </p:cNvPr>
          <p:cNvSpPr txBox="1">
            <a:spLocks/>
          </p:cNvSpPr>
          <p:nvPr/>
        </p:nvSpPr>
        <p:spPr>
          <a:xfrm>
            <a:off x="10691948" y="4440241"/>
            <a:ext cx="2527291" cy="3297208"/>
          </a:xfrm>
          <a:prstGeom prst="rect">
            <a:avLst/>
          </a:prstGeom>
          <a:solidFill>
            <a:srgbClr val="C69940"/>
          </a:solidFill>
          <a:ln>
            <a:solidFill>
              <a:srgbClr val="C69940"/>
            </a:solidFill>
          </a:ln>
        </p:spPr>
        <p:txBody>
          <a:bodyPr lIns="143887" tIns="1096709" rIns="143887" bIns="71945"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indent="0" algn="ctr" defTabSz="1827338" eaLnBrk="0" fontAlgn="base" hangingPunct="0">
              <a:lnSpc>
                <a:spcPct val="90000"/>
              </a:lnSpc>
              <a:spcAft>
                <a:spcPct val="0"/>
              </a:spcAft>
              <a:buClr>
                <a:srgbClr val="293947"/>
              </a:buClr>
              <a:buNone/>
              <a:defRPr/>
            </a:pPr>
            <a:r>
              <a:rPr lang="ar-SA" sz="3600">
                <a:solidFill>
                  <a:schemeClr val="bg1"/>
                </a:solidFill>
              </a:rPr>
              <a:t>الاجتماعات الإستراتيجية</a:t>
            </a:r>
            <a:endParaRPr lang="en-US" sz="2400" b="1" kern="0">
              <a:solidFill>
                <a:schemeClr val="bg1"/>
              </a:solidFill>
              <a:latin typeface="+mj-lt"/>
            </a:endParaRPr>
          </a:p>
        </p:txBody>
      </p:sp>
      <p:sp>
        <p:nvSpPr>
          <p:cNvPr id="34" name="Oval 33">
            <a:extLst>
              <a:ext uri="{FF2B5EF4-FFF2-40B4-BE49-F238E27FC236}">
                <a16:creationId xmlns:a16="http://schemas.microsoft.com/office/drawing/2014/main" id="{EF26F987-2D0C-5C84-EB11-63C5F1A99FAA}"/>
              </a:ext>
            </a:extLst>
          </p:cNvPr>
          <p:cNvSpPr/>
          <p:nvPr/>
        </p:nvSpPr>
        <p:spPr bwMode="auto">
          <a:xfrm>
            <a:off x="9974350" y="4319245"/>
            <a:ext cx="501457" cy="503738"/>
          </a:xfrm>
          <a:prstGeom prst="ellipse">
            <a:avLst/>
          </a:prstGeom>
          <a:solidFill>
            <a:srgbClr val="592C37"/>
          </a:solidFill>
          <a:ln w="19050" cap="flat" cmpd="sng" algn="ctr">
            <a:noFill/>
            <a:prstDash val="solid"/>
            <a:round/>
            <a:headEnd type="none" w="med" len="med"/>
            <a:tailEnd type="none" w="med" len="med"/>
          </a:ln>
          <a:effectLst/>
        </p:spPr>
        <p:txBody>
          <a:bodyPr vert="horz" wrap="none" lIns="179902" tIns="93549" rIns="179902" bIns="93549" numCol="1" rtlCol="0" anchor="ctr" anchorCtr="0" compatLnSpc="1">
            <a:prstTxWarp prst="textNoShape">
              <a:avLst/>
            </a:prstTxWarp>
          </a:bodyPr>
          <a:lstStyle/>
          <a:p>
            <a:pPr algn="ctr" defTabSz="1827704" eaLnBrk="0" fontAlgn="base" hangingPunct="0">
              <a:spcBef>
                <a:spcPct val="50000"/>
              </a:spcBef>
              <a:spcAft>
                <a:spcPct val="0"/>
              </a:spcAft>
              <a:buClr>
                <a:srgbClr val="293947"/>
              </a:buClr>
              <a:defRPr/>
            </a:pPr>
            <a:r>
              <a:rPr lang="en-US" sz="2799" b="1" kern="0">
                <a:solidFill>
                  <a:srgbClr val="FFFFFF"/>
                </a:solidFill>
                <a:latin typeface="+mj-lt"/>
              </a:rPr>
              <a:t>1</a:t>
            </a:r>
          </a:p>
        </p:txBody>
      </p:sp>
      <p:pic>
        <p:nvPicPr>
          <p:cNvPr id="35" name="Graphic 34" descr="Chess pieces with solid fill">
            <a:extLst>
              <a:ext uri="{FF2B5EF4-FFF2-40B4-BE49-F238E27FC236}">
                <a16:creationId xmlns:a16="http://schemas.microsoft.com/office/drawing/2014/main" id="{91AEEC27-D14F-1E05-9EE2-45F89B1203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90069" y="4675659"/>
            <a:ext cx="1370886" cy="1370886"/>
          </a:xfrm>
          <a:prstGeom prst="rect">
            <a:avLst/>
          </a:prstGeom>
        </p:spPr>
      </p:pic>
      <p:pic>
        <p:nvPicPr>
          <p:cNvPr id="36" name="Graphic 35" descr="Circles with arrows with solid fill">
            <a:extLst>
              <a:ext uri="{FF2B5EF4-FFF2-40B4-BE49-F238E27FC236}">
                <a16:creationId xmlns:a16="http://schemas.microsoft.com/office/drawing/2014/main" id="{B8D620C5-7E31-7CC3-9EF2-2D525C673B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6210" y="9539200"/>
            <a:ext cx="1370886" cy="1370886"/>
          </a:xfrm>
          <a:prstGeom prst="rect">
            <a:avLst/>
          </a:prstGeom>
        </p:spPr>
      </p:pic>
      <p:sp>
        <p:nvSpPr>
          <p:cNvPr id="37" name="TextBox 36">
            <a:extLst>
              <a:ext uri="{FF2B5EF4-FFF2-40B4-BE49-F238E27FC236}">
                <a16:creationId xmlns:a16="http://schemas.microsoft.com/office/drawing/2014/main" id="{B95D7D0A-2F9F-CDC8-2183-4039BA704D77}"/>
              </a:ext>
            </a:extLst>
          </p:cNvPr>
          <p:cNvSpPr txBox="1"/>
          <p:nvPr/>
        </p:nvSpPr>
        <p:spPr>
          <a:xfrm>
            <a:off x="5418275" y="3460316"/>
            <a:ext cx="693388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ar-SA" sz="3600" b="1" kern="0">
                <a:solidFill>
                  <a:srgbClr val="C69940"/>
                </a:solidFill>
                <a:latin typeface="Arial Black" panose="020B0A04020102020204" pitchFamily="34" charset="0"/>
              </a:rPr>
              <a:t>مستويات الاجتماعات </a:t>
            </a:r>
            <a:endParaRPr lang="en-AE" sz="4800" b="1">
              <a:solidFill>
                <a:srgbClr val="C69940"/>
              </a:solidFill>
              <a:latin typeface="Arial Black" panose="020B0A04020102020204" pitchFamily="34" charset="0"/>
            </a:endParaRPr>
          </a:p>
        </p:txBody>
      </p:sp>
      <p:cxnSp>
        <p:nvCxnSpPr>
          <p:cNvPr id="38" name="Straight Connector 37">
            <a:extLst>
              <a:ext uri="{FF2B5EF4-FFF2-40B4-BE49-F238E27FC236}">
                <a16:creationId xmlns:a16="http://schemas.microsoft.com/office/drawing/2014/main" id="{153B3CD2-5A56-54DC-225D-0D69EFBD5A59}"/>
              </a:ext>
            </a:extLst>
          </p:cNvPr>
          <p:cNvCxnSpPr/>
          <p:nvPr/>
        </p:nvCxnSpPr>
        <p:spPr>
          <a:xfrm flipV="1">
            <a:off x="4825290" y="4150929"/>
            <a:ext cx="8231187" cy="48657"/>
          </a:xfrm>
          <a:prstGeom prst="line">
            <a:avLst/>
          </a:prstGeom>
          <a:noFill/>
          <a:ln w="6350" cap="flat">
            <a:solidFill>
              <a:srgbClr val="C69940"/>
            </a:solidFill>
            <a:prstDash val="solid"/>
            <a:miter lim="800000"/>
            <a:headEnd type="oval"/>
            <a:tailEnd type="oval"/>
          </a:ln>
          <a:effectLst/>
          <a:sp3d/>
        </p:spPr>
        <p:style>
          <a:lnRef idx="0">
            <a:scrgbClr r="0" g="0" b="0"/>
          </a:lnRef>
          <a:fillRef idx="0">
            <a:scrgbClr r="0" g="0" b="0"/>
          </a:fillRef>
          <a:effectRef idx="0">
            <a:scrgbClr r="0" g="0" b="0"/>
          </a:effectRef>
          <a:fontRef idx="none"/>
        </p:style>
      </p:cxnSp>
      <p:pic>
        <p:nvPicPr>
          <p:cNvPr id="6" name="Graphic 5" descr="Chess pieces with solid fill">
            <a:extLst>
              <a:ext uri="{FF2B5EF4-FFF2-40B4-BE49-F238E27FC236}">
                <a16:creationId xmlns:a16="http://schemas.microsoft.com/office/drawing/2014/main" id="{68F529A8-145F-35EC-E230-438AC54D11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36510" y="247388"/>
            <a:ext cx="1370886" cy="1370886"/>
          </a:xfrm>
          <a:prstGeom prst="rect">
            <a:avLst/>
          </a:prstGeom>
        </p:spPr>
      </p:pic>
      <p:sp>
        <p:nvSpPr>
          <p:cNvPr id="7" name="TextBox 6">
            <a:extLst>
              <a:ext uri="{FF2B5EF4-FFF2-40B4-BE49-F238E27FC236}">
                <a16:creationId xmlns:a16="http://schemas.microsoft.com/office/drawing/2014/main" id="{5E2A6D27-A2DE-11F8-271B-C4BB406DF6E1}"/>
              </a:ext>
            </a:extLst>
          </p:cNvPr>
          <p:cNvSpPr txBox="1"/>
          <p:nvPr/>
        </p:nvSpPr>
        <p:spPr>
          <a:xfrm>
            <a:off x="4709688" y="4894293"/>
            <a:ext cx="5217495" cy="1569660"/>
          </a:xfrm>
          <a:prstGeom prst="rect">
            <a:avLst/>
          </a:prstGeom>
          <a:noFill/>
        </p:spPr>
        <p:txBody>
          <a:bodyPr wrap="square" rtlCol="0">
            <a:spAutoFit/>
          </a:bodyPr>
          <a:lstStyle/>
          <a:p>
            <a:pPr marL="190347" indent="-190347" algn="justLow" defTabSz="1827338" rtl="1" fontAlgn="base">
              <a:spcAft>
                <a:spcPts val="1199"/>
              </a:spcAft>
              <a:buClr>
                <a:srgbClr val="293947"/>
              </a:buClr>
              <a:buFont typeface="Arial" pitchFamily="34" charset="0"/>
              <a:buChar char="•"/>
              <a:defRPr/>
            </a:pPr>
            <a:r>
              <a:rPr lang="ar-SA" sz="2400">
                <a:solidFill>
                  <a:srgbClr val="000000"/>
                </a:solidFill>
              </a:rPr>
              <a:t>يجب أن تكون الاجتماعات متعلقة بالأداء الموجهة إلى الرئيس التنفيذي انتقائية واستراتيجية، مع تقديم صورة كاملة عن أداء الأعمال.</a:t>
            </a:r>
            <a:endParaRPr lang="en-US" sz="2400">
              <a:solidFill>
                <a:srgbClr val="000000"/>
              </a:solidFill>
            </a:endParaRPr>
          </a:p>
        </p:txBody>
      </p:sp>
      <p:sp>
        <p:nvSpPr>
          <p:cNvPr id="32" name="TextBox 31">
            <a:extLst>
              <a:ext uri="{FF2B5EF4-FFF2-40B4-BE49-F238E27FC236}">
                <a16:creationId xmlns:a16="http://schemas.microsoft.com/office/drawing/2014/main" id="{17BAC66D-97CF-AC3E-7EAB-B74340F14CFD}"/>
              </a:ext>
            </a:extLst>
          </p:cNvPr>
          <p:cNvSpPr txBox="1"/>
          <p:nvPr/>
        </p:nvSpPr>
        <p:spPr>
          <a:xfrm>
            <a:off x="4825290" y="9649734"/>
            <a:ext cx="5399788" cy="2308324"/>
          </a:xfrm>
          <a:prstGeom prst="rect">
            <a:avLst/>
          </a:prstGeom>
          <a:noFill/>
        </p:spPr>
        <p:txBody>
          <a:bodyPr wrap="square" rtlCol="0">
            <a:spAutoFit/>
          </a:bodyPr>
          <a:lstStyle>
            <a:defPPr>
              <a:defRPr lang="en-US"/>
            </a:defPPr>
            <a:lvl1pPr marL="190347" indent="-190347" algn="justLow" defTabSz="1827338" rtl="1" fontAlgn="base">
              <a:spcAft>
                <a:spcPts val="1199"/>
              </a:spcAft>
              <a:buClr>
                <a:srgbClr val="293947"/>
              </a:buClr>
              <a:buFont typeface="Arial" pitchFamily="34" charset="0"/>
              <a:buChar char="•"/>
              <a:defRPr sz="3600">
                <a:solidFill>
                  <a:srgbClr val="000000"/>
                </a:solidFill>
              </a:defRPr>
            </a:lvl1pPr>
          </a:lstStyle>
          <a:p>
            <a:r>
              <a:rPr lang="ar-SA" sz="2400"/>
              <a:t>يجب أن تكون  اجتماعات الأداء كإرشادات لرؤساء القطاعات ونوابهم ومرؤوسيهم على أساس يومي، أو أسبوعي، أو شهري، بهدف معالجة أي مشاكل مفتوحة من خلالهم بشكل سريع وبمستوى مناسب من المشاركة القيادية</a:t>
            </a:r>
            <a:endParaRPr lang="en-US" sz="2400"/>
          </a:p>
        </p:txBody>
      </p:sp>
      <p:sp>
        <p:nvSpPr>
          <p:cNvPr id="2" name="TextBox 1">
            <a:extLst>
              <a:ext uri="{FF2B5EF4-FFF2-40B4-BE49-F238E27FC236}">
                <a16:creationId xmlns:a16="http://schemas.microsoft.com/office/drawing/2014/main" id="{7236AC97-1F13-3D04-B47B-486C139E09DA}"/>
              </a:ext>
            </a:extLst>
          </p:cNvPr>
          <p:cNvSpPr txBox="1"/>
          <p:nvPr/>
        </p:nvSpPr>
        <p:spPr>
          <a:xfrm>
            <a:off x="-232376" y="3633177"/>
            <a:ext cx="49115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ar-SA" sz="3600" b="1" kern="0">
                <a:solidFill>
                  <a:srgbClr val="C69940"/>
                </a:solidFill>
                <a:latin typeface="Arial Black" panose="020B0A04020102020204" pitchFamily="34" charset="0"/>
              </a:rPr>
              <a:t>مستويات التقارير </a:t>
            </a:r>
            <a:endParaRPr lang="en-AE" sz="4800" b="1">
              <a:solidFill>
                <a:srgbClr val="C69940"/>
              </a:solidFill>
              <a:latin typeface="Arial Black" panose="020B0A04020102020204" pitchFamily="34" charset="0"/>
            </a:endParaRPr>
          </a:p>
        </p:txBody>
      </p:sp>
      <p:sp>
        <p:nvSpPr>
          <p:cNvPr id="3" name="Right Arrow 20">
            <a:extLst>
              <a:ext uri="{FF2B5EF4-FFF2-40B4-BE49-F238E27FC236}">
                <a16:creationId xmlns:a16="http://schemas.microsoft.com/office/drawing/2014/main" id="{B1FEF325-9A77-A93B-DBA3-28DD2469D32A}"/>
              </a:ext>
            </a:extLst>
          </p:cNvPr>
          <p:cNvSpPr/>
          <p:nvPr/>
        </p:nvSpPr>
        <p:spPr bwMode="auto">
          <a:xfrm rot="10800000">
            <a:off x="3601247" y="5725278"/>
            <a:ext cx="1186036" cy="1243664"/>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sp>
        <p:nvSpPr>
          <p:cNvPr id="4" name="Right Arrow 20">
            <a:extLst>
              <a:ext uri="{FF2B5EF4-FFF2-40B4-BE49-F238E27FC236}">
                <a16:creationId xmlns:a16="http://schemas.microsoft.com/office/drawing/2014/main" id="{D1888CD9-46F3-0D77-CBD1-F1AD0E036520}"/>
              </a:ext>
            </a:extLst>
          </p:cNvPr>
          <p:cNvSpPr/>
          <p:nvPr/>
        </p:nvSpPr>
        <p:spPr bwMode="auto">
          <a:xfrm rot="10800000">
            <a:off x="3601247" y="10333232"/>
            <a:ext cx="1186036" cy="1243664"/>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grpSp>
        <p:nvGrpSpPr>
          <p:cNvPr id="20" name="Group 19">
            <a:extLst>
              <a:ext uri="{FF2B5EF4-FFF2-40B4-BE49-F238E27FC236}">
                <a16:creationId xmlns:a16="http://schemas.microsoft.com/office/drawing/2014/main" id="{39DD8DC2-AC00-E7A5-7991-BB562E8B90EF}"/>
              </a:ext>
            </a:extLst>
          </p:cNvPr>
          <p:cNvGrpSpPr/>
          <p:nvPr/>
        </p:nvGrpSpPr>
        <p:grpSpPr>
          <a:xfrm>
            <a:off x="1163975" y="8118941"/>
            <a:ext cx="2739705" cy="1186050"/>
            <a:chOff x="7606724" y="4111721"/>
            <a:chExt cx="1370568" cy="593334"/>
          </a:xfrm>
        </p:grpSpPr>
        <p:sp>
          <p:nvSpPr>
            <p:cNvPr id="22" name="Right Arrow 20">
              <a:extLst>
                <a:ext uri="{FF2B5EF4-FFF2-40B4-BE49-F238E27FC236}">
                  <a16:creationId xmlns:a16="http://schemas.microsoft.com/office/drawing/2014/main" id="{FF91828A-D3D7-0EB8-5A47-D18DAF52297A}"/>
                </a:ext>
              </a:extLst>
            </p:cNvPr>
            <p:cNvSpPr/>
            <p:nvPr/>
          </p:nvSpPr>
          <p:spPr bwMode="auto">
            <a:xfrm rot="16200000">
              <a:off x="7621139" y="4097306"/>
              <a:ext cx="593327" cy="622157"/>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sp>
          <p:nvSpPr>
            <p:cNvPr id="30" name="Right Arrow 21">
              <a:extLst>
                <a:ext uri="{FF2B5EF4-FFF2-40B4-BE49-F238E27FC236}">
                  <a16:creationId xmlns:a16="http://schemas.microsoft.com/office/drawing/2014/main" id="{90C6A4EF-4B4E-2B0D-2508-B6EBFFFBF3A7}"/>
                </a:ext>
              </a:extLst>
            </p:cNvPr>
            <p:cNvSpPr/>
            <p:nvPr/>
          </p:nvSpPr>
          <p:spPr bwMode="auto">
            <a:xfrm rot="5400000">
              <a:off x="8369550" y="4097313"/>
              <a:ext cx="593327" cy="622157"/>
            </a:xfrm>
            <a:prstGeom prst="rightArrow">
              <a:avLst/>
            </a:prstGeom>
            <a:solidFill>
              <a:srgbClr val="434345">
                <a:lumMod val="20000"/>
                <a:lumOff val="80000"/>
              </a:srgbClr>
            </a:solidFill>
            <a:ln w="19050" cap="flat" cmpd="sng" algn="ctr">
              <a:solidFill>
                <a:srgbClr val="434345">
                  <a:lumMod val="20000"/>
                  <a:lumOff val="80000"/>
                </a:srgbClr>
              </a:solidFill>
              <a:prstDash val="solid"/>
              <a:round/>
              <a:headEnd type="none" w="med" len="med"/>
              <a:tailEnd type="none" w="med" len="med"/>
            </a:ln>
            <a:effectLst/>
          </p:spPr>
          <p:txBody>
            <a:bodyPr vert="horz" wrap="none" lIns="179860" tIns="93527" rIns="179860" bIns="93527" numCol="1" rtlCol="0" anchor="ctr" anchorCtr="0" compatLnSpc="1">
              <a:prstTxWarp prst="textNoShape">
                <a:avLst/>
              </a:prstTxWarp>
            </a:bodyPr>
            <a:lstStyle/>
            <a:p>
              <a:pPr algn="ctr" defTabSz="1827338" eaLnBrk="0" fontAlgn="base" hangingPunct="0">
                <a:spcBef>
                  <a:spcPct val="50000"/>
                </a:spcBef>
                <a:spcAft>
                  <a:spcPct val="0"/>
                </a:spcAft>
                <a:buClr>
                  <a:srgbClr val="293947"/>
                </a:buClr>
                <a:defRPr/>
              </a:pPr>
              <a:endParaRPr lang="en-GB" sz="2799" kern="0">
                <a:solidFill>
                  <a:srgbClr val="000000"/>
                </a:solidFill>
                <a:latin typeface="+mj-lt"/>
              </a:endParaRPr>
            </a:p>
          </p:txBody>
        </p:sp>
      </p:grpSp>
      <p:sp>
        <p:nvSpPr>
          <p:cNvPr id="31" name="Segnaposto testo 2">
            <a:extLst>
              <a:ext uri="{FF2B5EF4-FFF2-40B4-BE49-F238E27FC236}">
                <a16:creationId xmlns:a16="http://schemas.microsoft.com/office/drawing/2014/main" id="{64B09863-1F6D-5D65-8664-5A90CC0D19AD}"/>
              </a:ext>
            </a:extLst>
          </p:cNvPr>
          <p:cNvSpPr txBox="1">
            <a:spLocks/>
          </p:cNvSpPr>
          <p:nvPr/>
        </p:nvSpPr>
        <p:spPr>
          <a:xfrm>
            <a:off x="970092" y="4369291"/>
            <a:ext cx="2527291" cy="3297208"/>
          </a:xfrm>
          <a:prstGeom prst="rect">
            <a:avLst/>
          </a:prstGeom>
          <a:solidFill>
            <a:srgbClr val="C69940"/>
          </a:solidFill>
          <a:ln>
            <a:solidFill>
              <a:srgbClr val="C69940"/>
            </a:solidFill>
          </a:ln>
        </p:spPr>
        <p:txBody>
          <a:bodyPr lIns="143887" tIns="1096709" rIns="143887" bIns="71945"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indent="0" algn="ctr" defTabSz="1827338" eaLnBrk="0" fontAlgn="base" hangingPunct="0">
              <a:lnSpc>
                <a:spcPct val="90000"/>
              </a:lnSpc>
              <a:spcAft>
                <a:spcPct val="0"/>
              </a:spcAft>
              <a:buClr>
                <a:srgbClr val="293947"/>
              </a:buClr>
              <a:buNone/>
              <a:defRPr/>
            </a:pPr>
            <a:r>
              <a:rPr lang="ar-SA" sz="3600">
                <a:solidFill>
                  <a:schemeClr val="bg1"/>
                </a:solidFill>
              </a:rPr>
              <a:t>التقارير  الاستراتيجية</a:t>
            </a:r>
            <a:endParaRPr lang="en-US" sz="2400" b="1" kern="0">
              <a:solidFill>
                <a:schemeClr val="bg1"/>
              </a:solidFill>
              <a:latin typeface="+mj-lt"/>
            </a:endParaRPr>
          </a:p>
        </p:txBody>
      </p:sp>
      <p:sp>
        <p:nvSpPr>
          <p:cNvPr id="33" name="Segnaposto testo 2">
            <a:extLst>
              <a:ext uri="{FF2B5EF4-FFF2-40B4-BE49-F238E27FC236}">
                <a16:creationId xmlns:a16="http://schemas.microsoft.com/office/drawing/2014/main" id="{9135ABA5-6B53-F506-24C3-2B8DE22F83EF}"/>
              </a:ext>
            </a:extLst>
          </p:cNvPr>
          <p:cNvSpPr txBox="1">
            <a:spLocks/>
          </p:cNvSpPr>
          <p:nvPr/>
        </p:nvSpPr>
        <p:spPr>
          <a:xfrm>
            <a:off x="832786" y="9685247"/>
            <a:ext cx="2743432" cy="2882486"/>
          </a:xfrm>
          <a:prstGeom prst="rect">
            <a:avLst/>
          </a:prstGeom>
          <a:solidFill>
            <a:srgbClr val="C69940"/>
          </a:solidFill>
          <a:ln>
            <a:solidFill>
              <a:srgbClr val="C69940"/>
            </a:solidFill>
          </a:ln>
        </p:spPr>
        <p:txBody>
          <a:bodyPr lIns="143887" tIns="1096709" rIns="143887" bIns="71945" anchor="ctr">
            <a:noAutofit/>
          </a:bodyPr>
          <a:lstStyle>
            <a:defPPr>
              <a:defRPr lang="en-US"/>
            </a:defPPr>
            <a:lvl1pPr indent="0" algn="ctr" defTabSz="1827338" eaLnBrk="0" fontAlgn="base" hangingPunct="0">
              <a:lnSpc>
                <a:spcPct val="90000"/>
              </a:lnSpc>
              <a:spcAft>
                <a:spcPct val="0"/>
              </a:spcAft>
              <a:buClr>
                <a:srgbClr val="293947"/>
              </a:buClr>
              <a:buFont typeface="Arial" panose="020B0604020202020204" pitchFamily="34" charset="0"/>
              <a:buNone/>
              <a:defRPr sz="3600">
                <a:solidFill>
                  <a:schemeClr val="bg1"/>
                </a:solidFill>
              </a:defRPr>
            </a:lvl1pPr>
          </a:lstStyle>
          <a:p>
            <a:r>
              <a:rPr lang="ar-SA"/>
              <a:t>تقارير الأداء للإدارات</a:t>
            </a:r>
            <a:endParaRPr lang="en-US"/>
          </a:p>
        </p:txBody>
      </p:sp>
      <p:cxnSp>
        <p:nvCxnSpPr>
          <p:cNvPr id="40" name="Straight Connector 39">
            <a:extLst>
              <a:ext uri="{FF2B5EF4-FFF2-40B4-BE49-F238E27FC236}">
                <a16:creationId xmlns:a16="http://schemas.microsoft.com/office/drawing/2014/main" id="{BE2140F7-CF64-AF6F-A166-085EF9369056}"/>
              </a:ext>
            </a:extLst>
          </p:cNvPr>
          <p:cNvCxnSpPr>
            <a:cxnSpLocks/>
          </p:cNvCxnSpPr>
          <p:nvPr/>
        </p:nvCxnSpPr>
        <p:spPr>
          <a:xfrm>
            <a:off x="646516" y="4214057"/>
            <a:ext cx="3195942" cy="0"/>
          </a:xfrm>
          <a:prstGeom prst="line">
            <a:avLst/>
          </a:prstGeom>
          <a:noFill/>
          <a:ln w="6350" cap="flat">
            <a:solidFill>
              <a:srgbClr val="C69940"/>
            </a:solidFill>
            <a:prstDash val="solid"/>
            <a:miter lim="800000"/>
            <a:headEnd type="oval"/>
            <a:tailEnd type="oval"/>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B7F30C52-19DB-C332-23D7-C64DFF347716}"/>
              </a:ext>
            </a:extLst>
          </p:cNvPr>
          <p:cNvSpPr txBox="1"/>
          <p:nvPr/>
        </p:nvSpPr>
        <p:spPr>
          <a:xfrm>
            <a:off x="10190491" y="1035705"/>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Tree>
    <p:extLst>
      <p:ext uri="{BB962C8B-B14F-4D97-AF65-F5344CB8AC3E}">
        <p14:creationId xmlns:p14="http://schemas.microsoft.com/office/powerpoint/2010/main" val="30765937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7DA0891-1C0D-F7D9-036A-4BE7212941E0}"/>
              </a:ext>
            </a:extLst>
          </p:cNvPr>
          <p:cNvGraphicFramePr>
            <a:graphicFrameLocks noChangeAspect="1"/>
          </p:cNvGraphicFramePr>
          <p:nvPr>
            <p:custDataLst>
              <p:tags r:id="rId1"/>
            </p:custDataLst>
            <p:extLst>
              <p:ext uri="{D42A27DB-BD31-4B8C-83A1-F6EECF244321}">
                <p14:modId xmlns:p14="http://schemas.microsoft.com/office/powerpoint/2010/main" val="412110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think-cell data - do not delete" hidden="1">
                        <a:extLst>
                          <a:ext uri="{FF2B5EF4-FFF2-40B4-BE49-F238E27FC236}">
                            <a16:creationId xmlns:a16="http://schemas.microsoft.com/office/drawing/2014/main" id="{E7DA0891-1C0D-F7D9-036A-4BE7212941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8" name="Text Placeholder 67">
            <a:extLst>
              <a:ext uri="{FF2B5EF4-FFF2-40B4-BE49-F238E27FC236}">
                <a16:creationId xmlns:a16="http://schemas.microsoft.com/office/drawing/2014/main" id="{4FCCA93A-7C7E-BFB5-E1E8-95069C9D55FC}"/>
              </a:ext>
            </a:extLst>
          </p:cNvPr>
          <p:cNvSpPr>
            <a:spLocks noGrp="1"/>
          </p:cNvSpPr>
          <p:nvPr>
            <p:ph type="body" sz="quarter" idx="10"/>
          </p:nvPr>
        </p:nvSpPr>
        <p:spPr>
          <a:xfrm>
            <a:off x="1211519" y="1339474"/>
            <a:ext cx="21186262" cy="1031767"/>
          </a:xfrm>
          <a:ln w="12700">
            <a:miter lim="400000"/>
          </a:ln>
        </p:spPr>
        <p:txBody>
          <a:bodyPr lIns="50800" tIns="50800" rIns="50800" bIns="50800" anchor="ctr">
            <a:normAutofit/>
          </a:bodyPr>
          <a:lstStyle/>
          <a:p>
            <a:pPr defTabSz="1827802">
              <a:lnSpc>
                <a:spcPct val="110000"/>
              </a:lnSpc>
              <a:spcBef>
                <a:spcPts val="1199"/>
              </a:spcBef>
              <a:spcAft>
                <a:spcPts val="600"/>
              </a:spcAft>
            </a:pPr>
            <a:r>
              <a:rPr lang="ar-SA" sz="3600" b="1" kern="1200">
                <a:solidFill>
                  <a:schemeClr val="tx1">
                    <a:lumMod val="75000"/>
                  </a:schemeClr>
                </a:solidFill>
                <a:latin typeface="+mj-lt"/>
              </a:rPr>
              <a:t>المبادئ الأساسية لمستويات اجتماعات إدارة الأداء</a:t>
            </a:r>
          </a:p>
        </p:txBody>
      </p:sp>
      <p:sp>
        <p:nvSpPr>
          <p:cNvPr id="11" name="Segnaposto testo 2">
            <a:hlinkClick r:id="rId5" action="ppaction://hlinksldjump"/>
            <a:extLst>
              <a:ext uri="{FF2B5EF4-FFF2-40B4-BE49-F238E27FC236}">
                <a16:creationId xmlns:a16="http://schemas.microsoft.com/office/drawing/2014/main" id="{777E217B-2801-C528-D6BF-473E88A2A8E4}"/>
              </a:ext>
            </a:extLst>
          </p:cNvPr>
          <p:cNvSpPr txBox="1">
            <a:spLocks/>
          </p:cNvSpPr>
          <p:nvPr/>
        </p:nvSpPr>
        <p:spPr>
          <a:xfrm flipH="1">
            <a:off x="18068757" y="9932619"/>
            <a:ext cx="4134331" cy="924746"/>
          </a:xfrm>
          <a:prstGeom prst="rect">
            <a:avLst/>
          </a:prstGeom>
          <a:solidFill>
            <a:srgbClr val="C69940"/>
          </a:solidFill>
          <a:ln w="28575">
            <a:noFill/>
            <a:prstDash val="dash"/>
          </a:ln>
        </p:spPr>
        <p:txBody>
          <a:bodyPr lIns="107969" tIns="35990" rIns="71979" bIns="35990" anchor="ctr">
            <a:noAutofit/>
          </a:bodyPr>
          <a:lstStyle>
            <a:defPPr>
              <a:defRPr lang="en-US"/>
            </a:defPPr>
            <a:lvl1pPr marR="0" lvl="0" indent="0" defTabSz="914035" eaLnBrk="0" fontAlgn="base" hangingPunct="0">
              <a:lnSpc>
                <a:spcPct val="90000"/>
              </a:lnSpc>
              <a:spcBef>
                <a:spcPct val="50000"/>
              </a:spcBef>
              <a:spcAft>
                <a:spcPct val="0"/>
              </a:spcAft>
              <a:buClr>
                <a:srgbClr val="293947"/>
              </a:buClr>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charset="0"/>
                <a:cs typeface="Cairo"/>
              </a:defRPr>
            </a:lvl1pPr>
          </a:lstStyle>
          <a:p>
            <a:pPr algn="r" rtl="1"/>
            <a:r>
              <a:rPr lang="ar-SA" sz="2000">
                <a:latin typeface="Avenir Next Arabic Demi" panose="020B0703020202020204" pitchFamily="34" charset="-78"/>
                <a:cs typeface="Avenir Next Arabic Demi" panose="020B0703020202020204" pitchFamily="34" charset="-78"/>
              </a:rPr>
              <a:t>مراجعة مؤشرات الأداء الرئيسية</a:t>
            </a:r>
          </a:p>
        </p:txBody>
      </p:sp>
      <p:sp>
        <p:nvSpPr>
          <p:cNvPr id="20" name="Segnaposto testo 2">
            <a:hlinkClick r:id="rId6" action="ppaction://hlinksldjump"/>
            <a:extLst>
              <a:ext uri="{FF2B5EF4-FFF2-40B4-BE49-F238E27FC236}">
                <a16:creationId xmlns:a16="http://schemas.microsoft.com/office/drawing/2014/main" id="{747F9536-C06C-BB32-2812-58CE62A4A868}"/>
              </a:ext>
            </a:extLst>
          </p:cNvPr>
          <p:cNvSpPr txBox="1">
            <a:spLocks/>
          </p:cNvSpPr>
          <p:nvPr/>
        </p:nvSpPr>
        <p:spPr>
          <a:xfrm flipH="1">
            <a:off x="18068757" y="4091974"/>
            <a:ext cx="4134331" cy="924746"/>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marR="0" lvl="0" indent="0" algn="r" defTabSz="914035" rtl="1" eaLnBrk="0" fontAlgn="base" latinLnBrk="0" hangingPunct="0">
              <a:lnSpc>
                <a:spcPct val="90000"/>
              </a:lnSpc>
              <a:spcBef>
                <a:spcPct val="50000"/>
              </a:spcBef>
              <a:spcAft>
                <a:spcPct val="0"/>
              </a:spcAft>
              <a:buClr>
                <a:srgbClr val="293947"/>
              </a:buClr>
              <a:buSzTx/>
              <a:buFont typeface="Arial" panose="020B0604020202020204" pitchFamily="34" charset="0"/>
              <a:buNone/>
              <a:tabLst/>
              <a:defRPr/>
            </a:pPr>
            <a:r>
              <a:rPr kumimoji="0" lang="ar-SA"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التواصل القيادي</a:t>
            </a:r>
          </a:p>
        </p:txBody>
      </p:sp>
      <p:sp>
        <p:nvSpPr>
          <p:cNvPr id="24" name="Segnaposto testo 2">
            <a:hlinkClick r:id="rId7" action="ppaction://hlinksldjump"/>
            <a:extLst>
              <a:ext uri="{FF2B5EF4-FFF2-40B4-BE49-F238E27FC236}">
                <a16:creationId xmlns:a16="http://schemas.microsoft.com/office/drawing/2014/main" id="{EC230CDF-5A1D-7196-F91B-B0D36C4DD6C2}"/>
              </a:ext>
            </a:extLst>
          </p:cNvPr>
          <p:cNvSpPr txBox="1">
            <a:spLocks/>
          </p:cNvSpPr>
          <p:nvPr/>
        </p:nvSpPr>
        <p:spPr>
          <a:xfrm flipH="1">
            <a:off x="18068757" y="2923845"/>
            <a:ext cx="4134331" cy="924746"/>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marR="0" lvl="0" indent="0" algn="r" defTabSz="914035" rtl="1" eaLnBrk="0" fontAlgn="base" latinLnBrk="0" hangingPunct="0">
              <a:lnSpc>
                <a:spcPct val="90000"/>
              </a:lnSpc>
              <a:spcBef>
                <a:spcPct val="50000"/>
              </a:spcBef>
              <a:spcAft>
                <a:spcPct val="0"/>
              </a:spcAft>
              <a:buClr>
                <a:srgbClr val="293947"/>
              </a:buClr>
              <a:buSzTx/>
              <a:buFont typeface="Arial" panose="020B0604020202020204" pitchFamily="34" charset="0"/>
              <a:buNone/>
              <a:tabLst/>
              <a:defRPr/>
            </a:pPr>
            <a:r>
              <a:rPr kumimoji="0" lang="ar-SA"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اجتماع الإدارة اليومي</a:t>
            </a:r>
          </a:p>
        </p:txBody>
      </p:sp>
      <p:sp>
        <p:nvSpPr>
          <p:cNvPr id="30" name="Segnaposto testo 2">
            <a:hlinkClick r:id="rId8" action="ppaction://hlinksldjump"/>
            <a:extLst>
              <a:ext uri="{FF2B5EF4-FFF2-40B4-BE49-F238E27FC236}">
                <a16:creationId xmlns:a16="http://schemas.microsoft.com/office/drawing/2014/main" id="{A97F9E9F-3221-836C-A880-07E734C27963}"/>
              </a:ext>
            </a:extLst>
          </p:cNvPr>
          <p:cNvSpPr txBox="1">
            <a:spLocks/>
          </p:cNvSpPr>
          <p:nvPr/>
        </p:nvSpPr>
        <p:spPr>
          <a:xfrm flipH="1">
            <a:off x="18068757" y="5260103"/>
            <a:ext cx="4134331" cy="924746"/>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marR="0" lvl="0" indent="0" algn="r" defTabSz="914035" rtl="1" eaLnBrk="0" fontAlgn="base" latinLnBrk="0" hangingPunct="0">
              <a:lnSpc>
                <a:spcPct val="90000"/>
              </a:lnSpc>
              <a:spcBef>
                <a:spcPct val="50000"/>
              </a:spcBef>
              <a:spcAft>
                <a:spcPct val="0"/>
              </a:spcAft>
              <a:buClr>
                <a:srgbClr val="293947"/>
              </a:buClr>
              <a:buSzTx/>
              <a:buFont typeface="Arial" panose="020B0604020202020204" pitchFamily="34" charset="0"/>
              <a:buNone/>
              <a:tabLst/>
              <a:defRPr/>
            </a:pPr>
            <a:r>
              <a:rPr kumimoji="0" lang="ar-SA"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لجنة الإدارة</a:t>
            </a:r>
          </a:p>
        </p:txBody>
      </p:sp>
      <p:sp>
        <p:nvSpPr>
          <p:cNvPr id="34" name="Segnaposto testo 2">
            <a:hlinkClick r:id="rId9" action="ppaction://hlinksldjump"/>
            <a:extLst>
              <a:ext uri="{FF2B5EF4-FFF2-40B4-BE49-F238E27FC236}">
                <a16:creationId xmlns:a16="http://schemas.microsoft.com/office/drawing/2014/main" id="{814B3A86-E549-9F37-203E-A0CCA99A23E5}"/>
              </a:ext>
            </a:extLst>
          </p:cNvPr>
          <p:cNvSpPr txBox="1">
            <a:spLocks/>
          </p:cNvSpPr>
          <p:nvPr/>
        </p:nvSpPr>
        <p:spPr>
          <a:xfrm flipH="1">
            <a:off x="18068757" y="8764490"/>
            <a:ext cx="4134331" cy="924746"/>
          </a:xfrm>
          <a:prstGeom prst="rect">
            <a:avLst/>
          </a:prstGeom>
          <a:solidFill>
            <a:srgbClr val="C69940"/>
          </a:solidFill>
          <a:ln w="28575">
            <a:noFill/>
            <a:prstDash val="dash"/>
          </a:ln>
        </p:spPr>
        <p:txBody>
          <a:bodyPr lIns="107969" tIns="35990" rIns="71979" bIns="35990" anchor="ctr">
            <a:noAutofit/>
          </a:bodyPr>
          <a:lstStyle>
            <a:defPPr>
              <a:defRPr lang="en-US"/>
            </a:defPPr>
            <a:lvl1pPr marR="0" lvl="0" indent="0" defTabSz="914035" eaLnBrk="0" fontAlgn="base" hangingPunct="0">
              <a:lnSpc>
                <a:spcPct val="90000"/>
              </a:lnSpc>
              <a:spcBef>
                <a:spcPct val="50000"/>
              </a:spcBef>
              <a:spcAft>
                <a:spcPct val="0"/>
              </a:spcAft>
              <a:buClr>
                <a:srgbClr val="293947"/>
              </a:buClr>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charset="0"/>
                <a:cs typeface="Cairo"/>
              </a:defRPr>
            </a:lvl1pPr>
          </a:lstStyle>
          <a:p>
            <a:pPr algn="r" rtl="1"/>
            <a:r>
              <a:rPr lang="ar-SA" sz="2000">
                <a:latin typeface="Avenir Next Arabic Demi" panose="020B0703020202020204" pitchFamily="34" charset="-78"/>
                <a:cs typeface="Avenir Next Arabic Demi" panose="020B0703020202020204" pitchFamily="34" charset="-78"/>
              </a:rPr>
              <a:t>مراجعة المبادرات الاستراتيجية  لمكتب إدارة التحول</a:t>
            </a:r>
          </a:p>
        </p:txBody>
      </p:sp>
      <p:sp>
        <p:nvSpPr>
          <p:cNvPr id="46" name="Segnaposto testo 2">
            <a:hlinkClick r:id="rId10" action="ppaction://hlinksldjump"/>
            <a:extLst>
              <a:ext uri="{FF2B5EF4-FFF2-40B4-BE49-F238E27FC236}">
                <a16:creationId xmlns:a16="http://schemas.microsoft.com/office/drawing/2014/main" id="{EDA9F77B-FE77-CA8D-CBC3-752C3584B2A2}"/>
              </a:ext>
            </a:extLst>
          </p:cNvPr>
          <p:cNvSpPr txBox="1">
            <a:spLocks/>
          </p:cNvSpPr>
          <p:nvPr/>
        </p:nvSpPr>
        <p:spPr>
          <a:xfrm flipH="1">
            <a:off x="18068757" y="12268877"/>
            <a:ext cx="4134331" cy="924746"/>
          </a:xfrm>
          <a:prstGeom prst="rect">
            <a:avLst/>
          </a:prstGeom>
          <a:solidFill>
            <a:srgbClr val="C69940"/>
          </a:solidFill>
          <a:ln w="28575">
            <a:noFill/>
            <a:prstDash val="dash"/>
          </a:ln>
        </p:spPr>
        <p:txBody>
          <a:bodyPr lIns="107969" tIns="35990" rIns="71979" bIns="35990" anchor="ctr">
            <a:noAutofit/>
          </a:bodyPr>
          <a:lstStyle>
            <a:defPPr>
              <a:defRPr lang="en-US"/>
            </a:defPPr>
            <a:lvl1pPr marR="0" lvl="0" indent="0" defTabSz="914035" eaLnBrk="0" fontAlgn="base" hangingPunct="0">
              <a:lnSpc>
                <a:spcPct val="90000"/>
              </a:lnSpc>
              <a:spcBef>
                <a:spcPct val="50000"/>
              </a:spcBef>
              <a:spcAft>
                <a:spcPct val="0"/>
              </a:spcAft>
              <a:buClr>
                <a:srgbClr val="293947"/>
              </a:buClr>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charset="0"/>
                <a:cs typeface="Cairo"/>
              </a:defRPr>
            </a:lvl1pPr>
          </a:lstStyle>
          <a:p>
            <a:pPr algn="r" rtl="1"/>
            <a:r>
              <a:rPr lang="ar-SA" sz="2000">
                <a:latin typeface="Avenir Next Arabic Demi" panose="020B0703020202020204" pitchFamily="34" charset="-78"/>
                <a:cs typeface="Avenir Next Arabic Demi" panose="020B0703020202020204" pitchFamily="34" charset="-78"/>
              </a:rPr>
              <a:t>مراجعة المبادرات الاستراتيجية ومؤشرات الأداء الرئيسية</a:t>
            </a:r>
          </a:p>
        </p:txBody>
      </p:sp>
      <p:sp>
        <p:nvSpPr>
          <p:cNvPr id="51" name="Segnaposto testo 2">
            <a:hlinkClick r:id="rId11" action="ppaction://hlinksldjump"/>
            <a:extLst>
              <a:ext uri="{FF2B5EF4-FFF2-40B4-BE49-F238E27FC236}">
                <a16:creationId xmlns:a16="http://schemas.microsoft.com/office/drawing/2014/main" id="{D0BDE2D1-FA92-0559-BD18-BFA94663C623}"/>
              </a:ext>
            </a:extLst>
          </p:cNvPr>
          <p:cNvSpPr txBox="1">
            <a:spLocks/>
          </p:cNvSpPr>
          <p:nvPr/>
        </p:nvSpPr>
        <p:spPr>
          <a:xfrm flipH="1">
            <a:off x="18068757" y="11100748"/>
            <a:ext cx="4134331" cy="924746"/>
          </a:xfrm>
          <a:prstGeom prst="rect">
            <a:avLst/>
          </a:prstGeom>
          <a:solidFill>
            <a:srgbClr val="C69940"/>
          </a:solidFill>
          <a:ln w="28575">
            <a:noFill/>
            <a:prstDash val="dash"/>
          </a:ln>
        </p:spPr>
        <p:txBody>
          <a:bodyPr lIns="107969" tIns="35990" rIns="71979" bIns="35990" anchor="ctr">
            <a:noAutofit/>
          </a:bodyPr>
          <a:lstStyle>
            <a:defPPr>
              <a:defRPr lang="en-US"/>
            </a:defPPr>
            <a:lvl1pPr marR="0" lvl="0" indent="0" defTabSz="914035" eaLnBrk="0" fontAlgn="base" hangingPunct="0">
              <a:lnSpc>
                <a:spcPct val="90000"/>
              </a:lnSpc>
              <a:spcBef>
                <a:spcPct val="50000"/>
              </a:spcBef>
              <a:spcAft>
                <a:spcPct val="0"/>
              </a:spcAft>
              <a:buClr>
                <a:srgbClr val="293947"/>
              </a:buClr>
              <a:buSzTx/>
              <a:buFont typeface="Arial" panose="020B0604020202020204" pitchFamily="34" charset="0"/>
              <a:buNone/>
              <a:tabLst/>
              <a:defRPr kumimoji="0" sz="1400" b="1" i="0" u="none" strike="noStrike" cap="none" spc="0" normalizeH="0" baseline="0">
                <a:ln>
                  <a:noFill/>
                </a:ln>
                <a:solidFill>
                  <a:srgbClr val="FFFFFF"/>
                </a:solidFill>
                <a:effectLst/>
                <a:uLnTx/>
                <a:uFillTx/>
                <a:latin typeface="Arial" charset="0"/>
                <a:cs typeface="Cairo"/>
              </a:defRPr>
            </a:lvl1pPr>
          </a:lstStyle>
          <a:p>
            <a:pPr algn="r" rtl="1"/>
            <a:r>
              <a:rPr lang="ar-SA" sz="2000">
                <a:latin typeface="Avenir Next Arabic Demi" panose="020B0703020202020204" pitchFamily="34" charset="-78"/>
                <a:cs typeface="Avenir Next Arabic Demi" panose="020B0703020202020204" pitchFamily="34" charset="-78"/>
              </a:rPr>
              <a:t>تقرير المراجعة الداخلية للقطاعات </a:t>
            </a:r>
          </a:p>
        </p:txBody>
      </p:sp>
      <p:sp>
        <p:nvSpPr>
          <p:cNvPr id="13" name="Segnaposto testo 2">
            <a:extLst>
              <a:ext uri="{FF2B5EF4-FFF2-40B4-BE49-F238E27FC236}">
                <a16:creationId xmlns:a16="http://schemas.microsoft.com/office/drawing/2014/main" id="{4A852430-241C-23AF-F6DC-0B645295414D}"/>
              </a:ext>
            </a:extLst>
          </p:cNvPr>
          <p:cNvSpPr txBox="1">
            <a:spLocks/>
          </p:cNvSpPr>
          <p:nvPr/>
        </p:nvSpPr>
        <p:spPr>
          <a:xfrm flipH="1">
            <a:off x="22205281" y="4093050"/>
            <a:ext cx="459350" cy="433400"/>
          </a:xfrm>
          <a:prstGeom prst="ellipse">
            <a:avLst/>
          </a:prstGeom>
          <a:solidFill>
            <a:srgbClr val="D3A6B1"/>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2</a:t>
            </a:r>
          </a:p>
        </p:txBody>
      </p:sp>
      <p:sp>
        <p:nvSpPr>
          <p:cNvPr id="14" name="Segnaposto testo 2">
            <a:extLst>
              <a:ext uri="{FF2B5EF4-FFF2-40B4-BE49-F238E27FC236}">
                <a16:creationId xmlns:a16="http://schemas.microsoft.com/office/drawing/2014/main" id="{6BC36F63-5D19-5169-2D4A-391934E067B3}"/>
              </a:ext>
            </a:extLst>
          </p:cNvPr>
          <p:cNvSpPr txBox="1">
            <a:spLocks/>
          </p:cNvSpPr>
          <p:nvPr/>
        </p:nvSpPr>
        <p:spPr>
          <a:xfrm flipH="1">
            <a:off x="22205281" y="2924965"/>
            <a:ext cx="459350" cy="433400"/>
          </a:xfrm>
          <a:prstGeom prst="ellipse">
            <a:avLst/>
          </a:prstGeom>
          <a:solidFill>
            <a:srgbClr val="D3A6B1"/>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1</a:t>
            </a:r>
          </a:p>
        </p:txBody>
      </p:sp>
      <p:sp>
        <p:nvSpPr>
          <p:cNvPr id="15" name="Rectangle 14">
            <a:extLst>
              <a:ext uri="{FF2B5EF4-FFF2-40B4-BE49-F238E27FC236}">
                <a16:creationId xmlns:a16="http://schemas.microsoft.com/office/drawing/2014/main" id="{6A676D13-5F38-908B-988D-4CB431D0631A}"/>
              </a:ext>
            </a:extLst>
          </p:cNvPr>
          <p:cNvSpPr/>
          <p:nvPr/>
        </p:nvSpPr>
        <p:spPr>
          <a:xfrm flipH="1">
            <a:off x="12886825" y="2373482"/>
            <a:ext cx="2684372"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sym typeface="Calibri"/>
              </a:rPr>
              <a:t>وصف</a:t>
            </a:r>
          </a:p>
        </p:txBody>
      </p:sp>
      <p:sp>
        <p:nvSpPr>
          <p:cNvPr id="16" name="Rectangle 15">
            <a:extLst>
              <a:ext uri="{FF2B5EF4-FFF2-40B4-BE49-F238E27FC236}">
                <a16:creationId xmlns:a16="http://schemas.microsoft.com/office/drawing/2014/main" id="{1BEE03D0-6890-CC35-5390-0CB9F302839A}"/>
              </a:ext>
            </a:extLst>
          </p:cNvPr>
          <p:cNvSpPr/>
          <p:nvPr/>
        </p:nvSpPr>
        <p:spPr>
          <a:xfrm flipH="1">
            <a:off x="6785608" y="2373482"/>
            <a:ext cx="3618941"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sym typeface="Calibri"/>
              </a:rPr>
              <a:t>أصحاب المصلحة الرئيسيين</a:t>
            </a:r>
          </a:p>
        </p:txBody>
      </p:sp>
      <p:sp>
        <p:nvSpPr>
          <p:cNvPr id="17" name="Rectangle 16">
            <a:extLst>
              <a:ext uri="{FF2B5EF4-FFF2-40B4-BE49-F238E27FC236}">
                <a16:creationId xmlns:a16="http://schemas.microsoft.com/office/drawing/2014/main" id="{756D0AB6-6113-62DF-073F-47772D25560B}"/>
              </a:ext>
            </a:extLst>
          </p:cNvPr>
          <p:cNvSpPr/>
          <p:nvPr/>
        </p:nvSpPr>
        <p:spPr>
          <a:xfrm flipH="1">
            <a:off x="4452110" y="2373482"/>
            <a:ext cx="2218488"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2400" b="1"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sym typeface="Calibri"/>
              </a:rPr>
              <a:t>تكرار</a:t>
            </a:r>
          </a:p>
        </p:txBody>
      </p:sp>
      <p:sp>
        <p:nvSpPr>
          <p:cNvPr id="28" name="Segnaposto testo 2">
            <a:extLst>
              <a:ext uri="{FF2B5EF4-FFF2-40B4-BE49-F238E27FC236}">
                <a16:creationId xmlns:a16="http://schemas.microsoft.com/office/drawing/2014/main" id="{4E91D753-9C73-C46C-F753-C5A57EB9E611}"/>
              </a:ext>
            </a:extLst>
          </p:cNvPr>
          <p:cNvSpPr txBox="1">
            <a:spLocks/>
          </p:cNvSpPr>
          <p:nvPr/>
        </p:nvSpPr>
        <p:spPr>
          <a:xfrm flipH="1">
            <a:off x="22205281" y="9933475"/>
            <a:ext cx="459350" cy="433400"/>
          </a:xfrm>
          <a:prstGeom prst="ellipse">
            <a:avLst/>
          </a:prstGeom>
          <a:solidFill>
            <a:srgbClr val="DCC28C"/>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7</a:t>
            </a:r>
          </a:p>
        </p:txBody>
      </p:sp>
      <p:sp>
        <p:nvSpPr>
          <p:cNvPr id="29" name="Segnaposto testo 2">
            <a:extLst>
              <a:ext uri="{FF2B5EF4-FFF2-40B4-BE49-F238E27FC236}">
                <a16:creationId xmlns:a16="http://schemas.microsoft.com/office/drawing/2014/main" id="{2F35025B-1EE8-0B1C-9FE5-521CA3002BD0}"/>
              </a:ext>
            </a:extLst>
          </p:cNvPr>
          <p:cNvSpPr txBox="1">
            <a:spLocks/>
          </p:cNvSpPr>
          <p:nvPr/>
        </p:nvSpPr>
        <p:spPr>
          <a:xfrm flipH="1">
            <a:off x="22205281" y="8765390"/>
            <a:ext cx="459350" cy="433400"/>
          </a:xfrm>
          <a:prstGeom prst="ellipse">
            <a:avLst/>
          </a:prstGeom>
          <a:solidFill>
            <a:srgbClr val="DCC28C"/>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6</a:t>
            </a:r>
          </a:p>
        </p:txBody>
      </p:sp>
      <p:sp>
        <p:nvSpPr>
          <p:cNvPr id="38" name="Segnaposto testo 2">
            <a:extLst>
              <a:ext uri="{FF2B5EF4-FFF2-40B4-BE49-F238E27FC236}">
                <a16:creationId xmlns:a16="http://schemas.microsoft.com/office/drawing/2014/main" id="{96A91EFC-74DB-6326-01A4-695F8489C4A9}"/>
              </a:ext>
            </a:extLst>
          </p:cNvPr>
          <p:cNvSpPr txBox="1">
            <a:spLocks/>
          </p:cNvSpPr>
          <p:nvPr/>
        </p:nvSpPr>
        <p:spPr>
          <a:xfrm flipH="1">
            <a:off x="22205281" y="5261135"/>
            <a:ext cx="459350" cy="433400"/>
          </a:xfrm>
          <a:prstGeom prst="ellipse">
            <a:avLst/>
          </a:prstGeom>
          <a:solidFill>
            <a:srgbClr val="D3A6B1"/>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3</a:t>
            </a:r>
          </a:p>
        </p:txBody>
      </p:sp>
      <p:sp>
        <p:nvSpPr>
          <p:cNvPr id="39" name="Rectangle 38">
            <a:extLst>
              <a:ext uri="{FF2B5EF4-FFF2-40B4-BE49-F238E27FC236}">
                <a16:creationId xmlns:a16="http://schemas.microsoft.com/office/drawing/2014/main" id="{4B36991C-AE82-BF9D-AAE4-3F5F6CAFE5B1}"/>
              </a:ext>
            </a:extLst>
          </p:cNvPr>
          <p:cNvSpPr/>
          <p:nvPr/>
        </p:nvSpPr>
        <p:spPr>
          <a:xfrm flipH="1">
            <a:off x="2572932" y="2413322"/>
            <a:ext cx="1715424"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a:solidFill>
                  <a:srgbClr val="000000"/>
                </a:solidFill>
                <a:latin typeface="Avenir Next Arabic Demi" panose="020B0703020202020204" pitchFamily="34" charset="-78"/>
                <a:cs typeface="Avenir Next Arabic Demi" panose="020B0703020202020204" pitchFamily="34" charset="-78"/>
                <a:sym typeface="Calibri"/>
              </a:rPr>
              <a:t>فترة</a:t>
            </a:r>
          </a:p>
        </p:txBody>
      </p:sp>
      <p:sp>
        <p:nvSpPr>
          <p:cNvPr id="45" name="Segnaposto testo 2">
            <a:extLst>
              <a:ext uri="{FF2B5EF4-FFF2-40B4-BE49-F238E27FC236}">
                <a16:creationId xmlns:a16="http://schemas.microsoft.com/office/drawing/2014/main" id="{F0481A79-A951-8474-784E-E1CBA31CA1D1}"/>
              </a:ext>
            </a:extLst>
          </p:cNvPr>
          <p:cNvSpPr txBox="1">
            <a:spLocks/>
          </p:cNvSpPr>
          <p:nvPr/>
        </p:nvSpPr>
        <p:spPr>
          <a:xfrm flipH="1">
            <a:off x="22205281" y="11101560"/>
            <a:ext cx="459350" cy="433400"/>
          </a:xfrm>
          <a:prstGeom prst="ellipse">
            <a:avLst/>
          </a:prstGeom>
          <a:solidFill>
            <a:srgbClr val="DCC28C"/>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8</a:t>
            </a:r>
          </a:p>
        </p:txBody>
      </p:sp>
      <p:sp>
        <p:nvSpPr>
          <p:cNvPr id="12" name="Segnaposto testo 2">
            <a:extLst>
              <a:ext uri="{FF2B5EF4-FFF2-40B4-BE49-F238E27FC236}">
                <a16:creationId xmlns:a16="http://schemas.microsoft.com/office/drawing/2014/main" id="{A22DE167-408C-5A1E-1EC4-7B1A4DCCD82D}"/>
              </a:ext>
            </a:extLst>
          </p:cNvPr>
          <p:cNvSpPr txBox="1">
            <a:spLocks/>
          </p:cNvSpPr>
          <p:nvPr/>
        </p:nvSpPr>
        <p:spPr>
          <a:xfrm flipH="1">
            <a:off x="10520073" y="9932619"/>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مراجعة مؤشرات الأداء الرئيسية (</a:t>
            </a:r>
            <a:r>
              <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 (N-1</a:t>
            </a: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في جلسات فردية </a:t>
            </a:r>
            <a:r>
              <a:rPr lang="ar-SA" sz="1800">
                <a:latin typeface="Avenir Next Arabic Demi" panose="020B0703020202020204" pitchFamily="34" charset="-78"/>
                <a:cs typeface="Avenir Next Arabic Demi" panose="020B0703020202020204" pitchFamily="34" charset="-78"/>
              </a:rPr>
              <a:t>مع كل رئيس قطاع </a:t>
            </a:r>
            <a:r>
              <a:rPr lang="en-US" sz="1800">
                <a:latin typeface="Avenir Next Arabic Demi" panose="020B0703020202020204" pitchFamily="34" charset="-78"/>
                <a:cs typeface="Avenir Next Arabic Demi" panose="020B0703020202020204" pitchFamily="34" charset="-78"/>
              </a:rPr>
              <a:t>(</a:t>
            </a:r>
            <a:r>
              <a:rPr lang="en-GB" sz="1800">
                <a:latin typeface="Avenir Next Arabic Demi" panose="020B0703020202020204" pitchFamily="34" charset="-78"/>
                <a:cs typeface="Avenir Next Arabic Demi" panose="020B0703020202020204" pitchFamily="34" charset="-78"/>
              </a:rPr>
              <a:t>N-1) </a:t>
            </a:r>
            <a:endPar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21" name="Segnaposto testo 2">
            <a:extLst>
              <a:ext uri="{FF2B5EF4-FFF2-40B4-BE49-F238E27FC236}">
                <a16:creationId xmlns:a16="http://schemas.microsoft.com/office/drawing/2014/main" id="{181FB464-ED50-B95F-74C3-CC7AF90D8F27}"/>
              </a:ext>
            </a:extLst>
          </p:cNvPr>
          <p:cNvSpPr txBox="1">
            <a:spLocks/>
          </p:cNvSpPr>
          <p:nvPr/>
        </p:nvSpPr>
        <p:spPr>
          <a:xfrm flipH="1">
            <a:off x="10520072" y="4091974"/>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1800">
                <a:latin typeface="Avenir Next Arabic Demi" panose="020B0703020202020204" pitchFamily="34" charset="-78"/>
                <a:cs typeface="Avenir Next Arabic Demi" panose="020B0703020202020204" pitchFamily="34" charset="-78"/>
              </a:rPr>
              <a:t>التواصل والتنسيق بين رؤساء القطاعات </a:t>
            </a:r>
            <a:r>
              <a:rPr lang="en-US" sz="1800">
                <a:latin typeface="Avenir Next Arabic Demi" panose="020B0703020202020204" pitchFamily="34" charset="-78"/>
                <a:cs typeface="Avenir Next Arabic Demi" panose="020B0703020202020204" pitchFamily="34" charset="-78"/>
              </a:rPr>
              <a:t>N-1 </a:t>
            </a:r>
            <a:r>
              <a:rPr lang="ar-SA" sz="1800">
                <a:latin typeface="Avenir Next Arabic Demi" panose="020B0703020202020204" pitchFamily="34" charset="-78"/>
                <a:cs typeface="Avenir Next Arabic Demi" panose="020B0703020202020204" pitchFamily="34" charset="-78"/>
              </a:rPr>
              <a:t>لمواجهة التحديات، وتخفيف المخاطر، وتحديد الاحتياجات، وضمان الدعم المطلوب</a:t>
            </a:r>
          </a:p>
        </p:txBody>
      </p:sp>
      <p:sp>
        <p:nvSpPr>
          <p:cNvPr id="25" name="Segnaposto testo 2">
            <a:extLst>
              <a:ext uri="{FF2B5EF4-FFF2-40B4-BE49-F238E27FC236}">
                <a16:creationId xmlns:a16="http://schemas.microsoft.com/office/drawing/2014/main" id="{AE7B07BB-9C87-B8B0-120F-17CA26C4D9B1}"/>
              </a:ext>
            </a:extLst>
          </p:cNvPr>
          <p:cNvSpPr txBox="1">
            <a:spLocks/>
          </p:cNvSpPr>
          <p:nvPr/>
        </p:nvSpPr>
        <p:spPr>
          <a:xfrm flipH="1">
            <a:off x="10520072" y="2923845"/>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 </a:t>
            </a:r>
            <a:r>
              <a:rPr lang="ar-SA" sz="1800">
                <a:latin typeface="Avenir Next Arabic Demi" panose="020B0703020202020204" pitchFamily="34" charset="-78"/>
                <a:cs typeface="Avenir Next Arabic Demi" panose="020B0703020202020204" pitchFamily="34" charset="-78"/>
              </a:rPr>
              <a:t>مراجعة العمليات اليومية والخطط الأسبوعية وتحديد التحديات في القطاع لضمان سلاسة الأداء وزيادة الإنتاجية.</a:t>
            </a:r>
          </a:p>
        </p:txBody>
      </p:sp>
      <p:sp>
        <p:nvSpPr>
          <p:cNvPr id="31" name="Segnaposto testo 2">
            <a:extLst>
              <a:ext uri="{FF2B5EF4-FFF2-40B4-BE49-F238E27FC236}">
                <a16:creationId xmlns:a16="http://schemas.microsoft.com/office/drawing/2014/main" id="{938C9D08-C9F6-E181-8206-AB5A4D978183}"/>
              </a:ext>
            </a:extLst>
          </p:cNvPr>
          <p:cNvSpPr txBox="1">
            <a:spLocks/>
          </p:cNvSpPr>
          <p:nvPr/>
        </p:nvSpPr>
        <p:spPr>
          <a:xfrm flipH="1">
            <a:off x="10520072" y="5260103"/>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1800">
                <a:latin typeface="Avenir Next Arabic Demi" panose="020B0703020202020204" pitchFamily="34" charset="-78"/>
                <a:cs typeface="Avenir Next Arabic Demi" panose="020B0703020202020204" pitchFamily="34" charset="-78"/>
              </a:rPr>
              <a:t>مناقشة موضوعات محددة وحساسة ذات أولوية عالية تتطلب اتخاذ قرارات جماعية من الإدارة التنفيذية</a:t>
            </a:r>
          </a:p>
        </p:txBody>
      </p:sp>
      <p:sp>
        <p:nvSpPr>
          <p:cNvPr id="35" name="Segnaposto testo 2">
            <a:extLst>
              <a:ext uri="{FF2B5EF4-FFF2-40B4-BE49-F238E27FC236}">
                <a16:creationId xmlns:a16="http://schemas.microsoft.com/office/drawing/2014/main" id="{E66EA4B9-33C8-B7F2-82A9-E1B2FFC6F6EE}"/>
              </a:ext>
            </a:extLst>
          </p:cNvPr>
          <p:cNvSpPr txBox="1">
            <a:spLocks/>
          </p:cNvSpPr>
          <p:nvPr/>
        </p:nvSpPr>
        <p:spPr>
          <a:xfrm flipH="1">
            <a:off x="10520072" y="8764490"/>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L="95211" marR="0" lvl="0" indent="-95211" defTabSz="914035" fontAlgn="base">
              <a:lnSpc>
                <a:spcPct val="100000"/>
              </a:lnSpc>
              <a:spcBef>
                <a:spcPts val="0"/>
              </a:spcBef>
              <a:spcAft>
                <a:spcPct val="0"/>
              </a:spcAft>
              <a:buClr>
                <a:srgbClr val="293947"/>
              </a:buClr>
              <a:buSzTx/>
              <a:buFont typeface="Arial" pitchFamily="34" charset="0"/>
              <a:buChar char="•"/>
              <a:tabLst/>
              <a:defRPr kumimoji="0" sz="12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مناقشة حالة المبادرات الإستراتيجية مع الرئيس التنفيذي في جلسات فردية مع مع كل رئيس قطاع</a:t>
            </a:r>
            <a:r>
              <a:rPr lang="en-US" sz="1800">
                <a:latin typeface="Avenir Next Arabic Demi" panose="020B0703020202020204" pitchFamily="34" charset="-78"/>
                <a:cs typeface="Avenir Next Arabic Demi" panose="020B0703020202020204" pitchFamily="34" charset="-78"/>
              </a:rPr>
              <a:t>(</a:t>
            </a:r>
            <a:r>
              <a:rPr lang="en-GB" sz="1800">
                <a:latin typeface="Avenir Next Arabic Demi" panose="020B0703020202020204" pitchFamily="34" charset="-78"/>
                <a:cs typeface="Avenir Next Arabic Demi" panose="020B0703020202020204" pitchFamily="34" charset="-78"/>
              </a:rPr>
              <a:t>N-1) </a:t>
            </a:r>
          </a:p>
        </p:txBody>
      </p:sp>
      <p:sp>
        <p:nvSpPr>
          <p:cNvPr id="47" name="Segnaposto testo 2">
            <a:extLst>
              <a:ext uri="{FF2B5EF4-FFF2-40B4-BE49-F238E27FC236}">
                <a16:creationId xmlns:a16="http://schemas.microsoft.com/office/drawing/2014/main" id="{9E0DCD82-430D-6B07-DC66-4C0766484599}"/>
              </a:ext>
            </a:extLst>
          </p:cNvPr>
          <p:cNvSpPr txBox="1">
            <a:spLocks/>
          </p:cNvSpPr>
          <p:nvPr/>
        </p:nvSpPr>
        <p:spPr>
          <a:xfrm flipH="1">
            <a:off x="10520073" y="12268877"/>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L="95211" indent="-95211" defTabSz="914035" fontAlgn="base">
              <a:spcBef>
                <a:spcPts val="0"/>
              </a:spcBef>
              <a:spcAft>
                <a:spcPct val="0"/>
              </a:spcAft>
              <a:buClr>
                <a:srgbClr val="293947"/>
              </a:buClr>
              <a:buFont typeface="Arial" pitchFamily="34" charset="0"/>
              <a:buChar char="•"/>
              <a:defRPr sz="1200" b="0">
                <a:solidFill>
                  <a:srgbClr val="000000"/>
                </a:solidFill>
                <a:latin typeface="Arial" panose="020B0604020202020204" pitchFamily="34" charset="0"/>
                <a:cs typeface="Arial" panose="020B0604020202020204" pitchFamily="34" charset="0"/>
              </a:defRPr>
            </a:lvl1pPr>
          </a:lstStyle>
          <a:p>
            <a:pPr algn="r" rtl="1"/>
            <a:endParaRPr lang="en-GB" sz="1800">
              <a:latin typeface="Avenir Next Arabic Demi" panose="020B0703020202020204" pitchFamily="34" charset="-78"/>
              <a:cs typeface="Avenir Next Arabic Demi" panose="020B0703020202020204" pitchFamily="34" charset="-78"/>
            </a:endParaRPr>
          </a:p>
          <a:p>
            <a:pPr algn="r" rtl="1"/>
            <a:r>
              <a:rPr lang="ar-SA" sz="1800">
                <a:latin typeface="Avenir Next Arabic Demi" panose="020B0703020202020204" pitchFamily="34" charset="-78"/>
                <a:cs typeface="Avenir Next Arabic Demi" panose="020B0703020202020204" pitchFamily="34" charset="-78"/>
              </a:rPr>
              <a:t>مراجعة أداء جميع الإدارات، لجميع مؤشرات الأداء الرئيسية </a:t>
            </a:r>
            <a:r>
              <a:rPr lang="en-US" sz="1800">
                <a:latin typeface="Avenir Next Arabic Demi" panose="020B0703020202020204" pitchFamily="34" charset="-78"/>
                <a:cs typeface="Avenir Next Arabic Demi" panose="020B0703020202020204" pitchFamily="34" charset="-78"/>
              </a:rPr>
              <a:t> (</a:t>
            </a:r>
            <a:r>
              <a:rPr lang="en-GB" sz="1800">
                <a:latin typeface="Avenir Next Arabic Demi" panose="020B0703020202020204" pitchFamily="34" charset="-78"/>
                <a:cs typeface="Avenir Next Arabic Demi" panose="020B0703020202020204" pitchFamily="34" charset="-78"/>
              </a:rPr>
              <a:t>N-1) </a:t>
            </a:r>
            <a:r>
              <a:rPr lang="ar-SA" sz="1800">
                <a:latin typeface="Avenir Next Arabic Demi" panose="020B0703020202020204" pitchFamily="34" charset="-78"/>
                <a:cs typeface="Avenir Next Arabic Demi" panose="020B0703020202020204" pitchFamily="34" charset="-78"/>
              </a:rPr>
              <a:t>وحالة المبادرات الإستراتيجية الشاملة، مع جميع مؤشرات الأداء الرئيسية</a:t>
            </a:r>
            <a:r>
              <a:rPr lang="en-US" sz="1800">
                <a:latin typeface="Avenir Next Arabic Demi" panose="020B0703020202020204" pitchFamily="34" charset="-78"/>
                <a:cs typeface="Avenir Next Arabic Demi" panose="020B0703020202020204" pitchFamily="34" charset="-78"/>
              </a:rPr>
              <a:t> (</a:t>
            </a:r>
            <a:r>
              <a:rPr lang="en-GB" sz="1800">
                <a:latin typeface="Avenir Next Arabic Demi" panose="020B0703020202020204" pitchFamily="34" charset="-78"/>
                <a:cs typeface="Avenir Next Arabic Demi" panose="020B0703020202020204" pitchFamily="34" charset="-78"/>
              </a:rPr>
              <a:t>N-1) </a:t>
            </a:r>
            <a:r>
              <a:rPr lang="ar-SA" sz="1800">
                <a:latin typeface="Avenir Next Arabic Demi" panose="020B0703020202020204" pitchFamily="34" charset="-78"/>
                <a:cs typeface="Avenir Next Arabic Demi" panose="020B0703020202020204" pitchFamily="34" charset="-78"/>
              </a:rPr>
              <a:t>ذات الصلة. </a:t>
            </a:r>
            <a:endParaRPr lang="en-US" sz="1800">
              <a:latin typeface="Avenir Next Arabic Demi" panose="020B0703020202020204" pitchFamily="34" charset="-78"/>
              <a:cs typeface="Avenir Next Arabic Demi" panose="020B0703020202020204" pitchFamily="34" charset="-78"/>
            </a:endParaRPr>
          </a:p>
        </p:txBody>
      </p:sp>
      <p:sp>
        <p:nvSpPr>
          <p:cNvPr id="52" name="Segnaposto testo 2">
            <a:extLst>
              <a:ext uri="{FF2B5EF4-FFF2-40B4-BE49-F238E27FC236}">
                <a16:creationId xmlns:a16="http://schemas.microsoft.com/office/drawing/2014/main" id="{5D50A31C-B45D-EB85-E95C-9C5BA11D203A}"/>
              </a:ext>
            </a:extLst>
          </p:cNvPr>
          <p:cNvSpPr txBox="1">
            <a:spLocks/>
          </p:cNvSpPr>
          <p:nvPr/>
        </p:nvSpPr>
        <p:spPr>
          <a:xfrm flipH="1">
            <a:off x="10520072" y="11100748"/>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L="95211" indent="-95211" defTabSz="914035" fontAlgn="base">
              <a:spcBef>
                <a:spcPts val="0"/>
              </a:spcBef>
              <a:spcAft>
                <a:spcPct val="0"/>
              </a:spcAft>
              <a:buClr>
                <a:srgbClr val="293947"/>
              </a:buClr>
              <a:buFont typeface="Arial" pitchFamily="34" charset="0"/>
              <a:buChar char="•"/>
              <a:defRPr sz="1200" b="0">
                <a:solidFill>
                  <a:srgbClr val="000000"/>
                </a:solidFill>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استعراض حالة الملاحظات ونتائج الأداء لجميع القطاعات</a:t>
            </a:r>
            <a:endParaRPr lang="en-GB" sz="1800">
              <a:latin typeface="Avenir Next Arabic Demi" panose="020B0703020202020204" pitchFamily="34" charset="-78"/>
              <a:cs typeface="Avenir Next Arabic Demi" panose="020B0703020202020204" pitchFamily="34" charset="-78"/>
            </a:endParaRPr>
          </a:p>
        </p:txBody>
      </p:sp>
      <p:sp>
        <p:nvSpPr>
          <p:cNvPr id="18" name="Segnaposto testo 2">
            <a:extLst>
              <a:ext uri="{FF2B5EF4-FFF2-40B4-BE49-F238E27FC236}">
                <a16:creationId xmlns:a16="http://schemas.microsoft.com/office/drawing/2014/main" id="{65293939-CA43-5A04-F5D8-066D7646B0E9}"/>
              </a:ext>
            </a:extLst>
          </p:cNvPr>
          <p:cNvSpPr txBox="1">
            <a:spLocks/>
          </p:cNvSpPr>
          <p:nvPr/>
        </p:nvSpPr>
        <p:spPr>
          <a:xfrm flipH="1">
            <a:off x="6810439" y="9932619"/>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defTabSz="914035" fontAlgn="base">
              <a:lnSpc>
                <a:spcPct val="100000"/>
              </a:lnSpc>
              <a:spcBef>
                <a:spcPts val="0"/>
              </a:spcBef>
              <a:spcAft>
                <a:spcPct val="0"/>
              </a:spcAft>
              <a:buClr>
                <a:srgbClr val="293947"/>
              </a:buClr>
              <a:buSzTx/>
              <a:buFont typeface="Arial" pitchFamily="34" charset="0"/>
              <a:buNone/>
              <a:tabLst/>
              <a:defRPr kumimoji="0" sz="12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الرئيس التنفيذي، و (</a:t>
            </a:r>
            <a:r>
              <a:rPr lang="en-US" sz="1800">
                <a:latin typeface="Avenir Next Arabic Demi" panose="020B0703020202020204" pitchFamily="34" charset="-78"/>
                <a:cs typeface="Avenir Next Arabic Demi" panose="020B0703020202020204" pitchFamily="34" charset="-78"/>
              </a:rPr>
              <a:t>N-1</a:t>
            </a:r>
            <a:r>
              <a:rPr lang="ar-SA" sz="1800">
                <a:latin typeface="Avenir Next Arabic Demi" panose="020B0703020202020204" pitchFamily="34" charset="-78"/>
                <a:cs typeface="Avenir Next Arabic Demi" panose="020B0703020202020204" pitchFamily="34" charset="-78"/>
              </a:rPr>
              <a:t>) والمختارون من </a:t>
            </a:r>
            <a:r>
              <a:rPr lang="en-US" sz="1800">
                <a:latin typeface="Avenir Next Arabic Demi" panose="020B0703020202020204" pitchFamily="34" charset="-78"/>
                <a:cs typeface="Avenir Next Arabic Demi" panose="020B0703020202020204" pitchFamily="34" charset="-78"/>
              </a:rPr>
              <a:t>N-2)</a:t>
            </a:r>
            <a:r>
              <a:rPr lang="ar-SA" sz="1800">
                <a:latin typeface="Avenir Next Arabic Demi" panose="020B0703020202020204" pitchFamily="34" charset="-78"/>
                <a:cs typeface="Avenir Next Arabic Demi" panose="020B0703020202020204" pitchFamily="34" charset="-78"/>
              </a:rPr>
              <a:t>)</a:t>
            </a:r>
            <a:endParaRPr lang="en-GB" sz="1800">
              <a:latin typeface="Avenir Next Arabic Demi" panose="020B0703020202020204" pitchFamily="34" charset="-78"/>
              <a:cs typeface="Avenir Next Arabic Demi" panose="020B0703020202020204" pitchFamily="34" charset="-78"/>
            </a:endParaRPr>
          </a:p>
        </p:txBody>
      </p:sp>
      <p:sp>
        <p:nvSpPr>
          <p:cNvPr id="22" name="Segnaposto testo 2">
            <a:extLst>
              <a:ext uri="{FF2B5EF4-FFF2-40B4-BE49-F238E27FC236}">
                <a16:creationId xmlns:a16="http://schemas.microsoft.com/office/drawing/2014/main" id="{D8F8D83D-0175-2483-2EC9-8ED1C76DDDC9}"/>
              </a:ext>
            </a:extLst>
          </p:cNvPr>
          <p:cNvSpPr txBox="1">
            <a:spLocks/>
          </p:cNvSpPr>
          <p:nvPr/>
        </p:nvSpPr>
        <p:spPr>
          <a:xfrm flipH="1">
            <a:off x="6810439" y="4091974"/>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الرئيس التنفيذي </a:t>
            </a:r>
            <a:r>
              <a:rPr lang="ar-SA" sz="1800">
                <a:latin typeface="Avenir Next Arabic Demi" panose="020B0703020202020204" pitchFamily="34" charset="-78"/>
                <a:cs typeface="Avenir Next Arabic Demi" panose="020B0703020202020204" pitchFamily="34" charset="-78"/>
              </a:rPr>
              <a:t>والنواب </a:t>
            </a: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و</a:t>
            </a:r>
            <a:r>
              <a:rPr lang="ar-SA" sz="1800">
                <a:latin typeface="Avenir Next Arabic Demi" panose="020B0703020202020204" pitchFamily="34" charset="-78"/>
                <a:cs typeface="Avenir Next Arabic Demi" panose="020B0703020202020204" pitchFamily="34" charset="-78"/>
              </a:rPr>
              <a:t>رؤساء القطاعات المعنيين</a:t>
            </a:r>
            <a:endPar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26" name="Segnaposto testo 2">
            <a:extLst>
              <a:ext uri="{FF2B5EF4-FFF2-40B4-BE49-F238E27FC236}">
                <a16:creationId xmlns:a16="http://schemas.microsoft.com/office/drawing/2014/main" id="{161B0387-DD04-9FDF-3244-31673161E996}"/>
              </a:ext>
            </a:extLst>
          </p:cNvPr>
          <p:cNvSpPr txBox="1">
            <a:spLocks/>
          </p:cNvSpPr>
          <p:nvPr/>
        </p:nvSpPr>
        <p:spPr>
          <a:xfrm flipH="1">
            <a:off x="6810439" y="2923845"/>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رئيس القطاع (</a:t>
            </a:r>
            <a:r>
              <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N-1، N-2</a:t>
            </a: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 وما دون)</a:t>
            </a:r>
          </a:p>
        </p:txBody>
      </p:sp>
      <p:sp>
        <p:nvSpPr>
          <p:cNvPr id="32" name="Segnaposto testo 2">
            <a:extLst>
              <a:ext uri="{FF2B5EF4-FFF2-40B4-BE49-F238E27FC236}">
                <a16:creationId xmlns:a16="http://schemas.microsoft.com/office/drawing/2014/main" id="{27C2939E-8F1B-08D2-A6C0-69C3C60CCB40}"/>
              </a:ext>
            </a:extLst>
          </p:cNvPr>
          <p:cNvSpPr txBox="1">
            <a:spLocks/>
          </p:cNvSpPr>
          <p:nvPr/>
        </p:nvSpPr>
        <p:spPr>
          <a:xfrm flipH="1">
            <a:off x="6810439" y="5260103"/>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a:latin typeface="Avenir Next Arabic Demi" panose="020B0703020202020204" pitchFamily="34" charset="-78"/>
                <a:cs typeface="Avenir Next Arabic Demi" panose="020B0703020202020204" pitchFamily="34" charset="-78"/>
              </a:rPr>
              <a:t>الرئيس التنفيذي، والنواب، والمدير المالي، ورئيس الاستراتيجية وتقييم الأعمال ورئيس الشؤون القانونية وإدارة المخاطر، وأصحاب المصلحة المختارين الآخرين</a:t>
            </a:r>
          </a:p>
        </p:txBody>
      </p:sp>
      <p:sp>
        <p:nvSpPr>
          <p:cNvPr id="36" name="Segnaposto testo 2">
            <a:extLst>
              <a:ext uri="{FF2B5EF4-FFF2-40B4-BE49-F238E27FC236}">
                <a16:creationId xmlns:a16="http://schemas.microsoft.com/office/drawing/2014/main" id="{A09E1360-5F58-F924-9F30-312D55FD6D9B}"/>
              </a:ext>
            </a:extLst>
          </p:cNvPr>
          <p:cNvSpPr txBox="1">
            <a:spLocks/>
          </p:cNvSpPr>
          <p:nvPr/>
        </p:nvSpPr>
        <p:spPr>
          <a:xfrm flipH="1">
            <a:off x="6810439" y="8764490"/>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defTabSz="914035" fontAlgn="base">
              <a:lnSpc>
                <a:spcPct val="100000"/>
              </a:lnSpc>
              <a:spcBef>
                <a:spcPts val="0"/>
              </a:spcBef>
              <a:spcAft>
                <a:spcPct val="0"/>
              </a:spcAft>
              <a:buClr>
                <a:srgbClr val="293947"/>
              </a:buClr>
              <a:buSzTx/>
              <a:buFont typeface="Arial" pitchFamily="34" charset="0"/>
              <a:buNone/>
              <a:tabLst/>
              <a:defRPr kumimoji="0" sz="12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الرئيس التنفيذي، و (</a:t>
            </a:r>
            <a:r>
              <a:rPr lang="en-US" sz="1800">
                <a:latin typeface="Avenir Next Arabic Demi" panose="020B0703020202020204" pitchFamily="34" charset="-78"/>
                <a:cs typeface="Avenir Next Arabic Demi" panose="020B0703020202020204" pitchFamily="34" charset="-78"/>
              </a:rPr>
              <a:t>N-1</a:t>
            </a:r>
            <a:r>
              <a:rPr lang="ar-SA" sz="1800">
                <a:latin typeface="Avenir Next Arabic Demi" panose="020B0703020202020204" pitchFamily="34" charset="-78"/>
                <a:cs typeface="Avenir Next Arabic Demi" panose="020B0703020202020204" pitchFamily="34" charset="-78"/>
              </a:rPr>
              <a:t>) والمختارون من </a:t>
            </a:r>
            <a:r>
              <a:rPr lang="en-US" sz="1800">
                <a:latin typeface="Avenir Next Arabic Demi" panose="020B0703020202020204" pitchFamily="34" charset="-78"/>
                <a:cs typeface="Avenir Next Arabic Demi" panose="020B0703020202020204" pitchFamily="34" charset="-78"/>
              </a:rPr>
              <a:t>N-2)</a:t>
            </a:r>
            <a:r>
              <a:rPr lang="ar-SA" sz="1800">
                <a:latin typeface="Avenir Next Arabic Demi" panose="020B0703020202020204" pitchFamily="34" charset="-78"/>
                <a:cs typeface="Avenir Next Arabic Demi" panose="020B0703020202020204" pitchFamily="34" charset="-78"/>
              </a:rPr>
              <a:t>)</a:t>
            </a:r>
            <a:endParaRPr lang="en-GB" sz="1800">
              <a:latin typeface="Avenir Next Arabic Demi" panose="020B0703020202020204" pitchFamily="34" charset="-78"/>
              <a:cs typeface="Avenir Next Arabic Demi" panose="020B0703020202020204" pitchFamily="34" charset="-78"/>
            </a:endParaRPr>
          </a:p>
        </p:txBody>
      </p:sp>
      <p:sp>
        <p:nvSpPr>
          <p:cNvPr id="48" name="Segnaposto testo 2">
            <a:extLst>
              <a:ext uri="{FF2B5EF4-FFF2-40B4-BE49-F238E27FC236}">
                <a16:creationId xmlns:a16="http://schemas.microsoft.com/office/drawing/2014/main" id="{FD3106C7-1C79-5DCF-A8C6-FC32C411BA13}"/>
              </a:ext>
            </a:extLst>
          </p:cNvPr>
          <p:cNvSpPr txBox="1">
            <a:spLocks/>
          </p:cNvSpPr>
          <p:nvPr/>
        </p:nvSpPr>
        <p:spPr>
          <a:xfrm flipH="1">
            <a:off x="6810439" y="12268877"/>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defTabSz="914035" fontAlgn="base">
              <a:lnSpc>
                <a:spcPct val="100000"/>
              </a:lnSpc>
              <a:spcBef>
                <a:spcPts val="0"/>
              </a:spcBef>
              <a:spcAft>
                <a:spcPct val="0"/>
              </a:spcAft>
              <a:buClr>
                <a:srgbClr val="293947"/>
              </a:buClr>
              <a:buSzTx/>
              <a:buFont typeface="Arial" pitchFamily="34" charset="0"/>
              <a:buNone/>
              <a:tabLst/>
              <a:defRPr kumimoji="0" sz="12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الرئيس التنفيذي، و (</a:t>
            </a:r>
            <a:r>
              <a:rPr lang="en-US" sz="1800">
                <a:latin typeface="Avenir Next Arabic Demi" panose="020B0703020202020204" pitchFamily="34" charset="-78"/>
                <a:cs typeface="Avenir Next Arabic Demi" panose="020B0703020202020204" pitchFamily="34" charset="-78"/>
              </a:rPr>
              <a:t>N-1</a:t>
            </a:r>
            <a:r>
              <a:rPr lang="ar-SA" sz="1800">
                <a:latin typeface="Avenir Next Arabic Demi" panose="020B0703020202020204" pitchFamily="34" charset="-78"/>
                <a:cs typeface="Avenir Next Arabic Demi" panose="020B0703020202020204" pitchFamily="34" charset="-78"/>
              </a:rPr>
              <a:t>) والمختارون من </a:t>
            </a:r>
            <a:r>
              <a:rPr lang="en-US" sz="1800">
                <a:latin typeface="Avenir Next Arabic Demi" panose="020B0703020202020204" pitchFamily="34" charset="-78"/>
                <a:cs typeface="Avenir Next Arabic Demi" panose="020B0703020202020204" pitchFamily="34" charset="-78"/>
              </a:rPr>
              <a:t>N-2)</a:t>
            </a:r>
            <a:r>
              <a:rPr lang="ar-SA" sz="1800">
                <a:latin typeface="Avenir Next Arabic Demi" panose="020B0703020202020204" pitchFamily="34" charset="-78"/>
                <a:cs typeface="Avenir Next Arabic Demi" panose="020B0703020202020204" pitchFamily="34" charset="-78"/>
              </a:rPr>
              <a:t>)</a:t>
            </a:r>
            <a:endParaRPr lang="en-GB" sz="1800">
              <a:latin typeface="Avenir Next Arabic Demi" panose="020B0703020202020204" pitchFamily="34" charset="-78"/>
              <a:cs typeface="Avenir Next Arabic Demi" panose="020B0703020202020204" pitchFamily="34" charset="-78"/>
            </a:endParaRPr>
          </a:p>
        </p:txBody>
      </p:sp>
      <p:sp>
        <p:nvSpPr>
          <p:cNvPr id="53" name="Segnaposto testo 2">
            <a:extLst>
              <a:ext uri="{FF2B5EF4-FFF2-40B4-BE49-F238E27FC236}">
                <a16:creationId xmlns:a16="http://schemas.microsoft.com/office/drawing/2014/main" id="{EEDF1AD6-252A-AEE2-D4CB-4506CAFC0156}"/>
              </a:ext>
            </a:extLst>
          </p:cNvPr>
          <p:cNvSpPr txBox="1">
            <a:spLocks/>
          </p:cNvSpPr>
          <p:nvPr/>
        </p:nvSpPr>
        <p:spPr>
          <a:xfrm flipH="1">
            <a:off x="6810439" y="11100748"/>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defTabSz="914035" fontAlgn="base">
              <a:lnSpc>
                <a:spcPct val="100000"/>
              </a:lnSpc>
              <a:spcBef>
                <a:spcPts val="0"/>
              </a:spcBef>
              <a:spcAft>
                <a:spcPct val="0"/>
              </a:spcAft>
              <a:buClr>
                <a:srgbClr val="293947"/>
              </a:buClr>
              <a:buSzTx/>
              <a:buFont typeface="Arial" pitchFamily="34" charset="0"/>
              <a:buNone/>
              <a:tabLst/>
              <a:defRPr kumimoji="0" sz="1200" b="0" i="0" u="none" strike="noStrike" cap="none" spc="0" normalizeH="0" baseline="0">
                <a:ln>
                  <a:noFill/>
                </a:ln>
                <a:solidFill>
                  <a:srgbClr val="000000"/>
                </a:solidFill>
                <a:effectLst/>
                <a:uLnTx/>
                <a:uFillTx/>
                <a:latin typeface="Arial" panose="020B0604020202020204" pitchFamily="34" charset="0"/>
                <a:cs typeface="Arial" panose="020B0604020202020204" pitchFamily="34" charset="0"/>
              </a:defRPr>
            </a:lvl1pPr>
          </a:lstStyle>
          <a:p>
            <a:pPr algn="r" rtl="1"/>
            <a:r>
              <a:rPr lang="ar-SA" sz="1800">
                <a:latin typeface="Avenir Next Arabic Demi" panose="020B0703020202020204" pitchFamily="34" charset="-78"/>
                <a:cs typeface="Avenir Next Arabic Demi" panose="020B0703020202020204" pitchFamily="34" charset="-78"/>
              </a:rPr>
              <a:t>الرئيس التنفيذي، و (</a:t>
            </a:r>
            <a:r>
              <a:rPr lang="en-US" sz="1800">
                <a:latin typeface="Avenir Next Arabic Demi" panose="020B0703020202020204" pitchFamily="34" charset="-78"/>
                <a:cs typeface="Avenir Next Arabic Demi" panose="020B0703020202020204" pitchFamily="34" charset="-78"/>
              </a:rPr>
              <a:t>N-1</a:t>
            </a:r>
            <a:r>
              <a:rPr lang="ar-SA" sz="1800">
                <a:latin typeface="Avenir Next Arabic Demi" panose="020B0703020202020204" pitchFamily="34" charset="-78"/>
                <a:cs typeface="Avenir Next Arabic Demi" panose="020B0703020202020204" pitchFamily="34" charset="-78"/>
              </a:rPr>
              <a:t>) والمختارون من </a:t>
            </a:r>
            <a:r>
              <a:rPr lang="en-US" sz="1800">
                <a:latin typeface="Avenir Next Arabic Demi" panose="020B0703020202020204" pitchFamily="34" charset="-78"/>
                <a:cs typeface="Avenir Next Arabic Demi" panose="020B0703020202020204" pitchFamily="34" charset="-78"/>
              </a:rPr>
              <a:t>N-2)</a:t>
            </a:r>
            <a:r>
              <a:rPr lang="ar-SA" sz="1800">
                <a:latin typeface="Avenir Next Arabic Demi" panose="020B0703020202020204" pitchFamily="34" charset="-78"/>
                <a:cs typeface="Avenir Next Arabic Demi" panose="020B0703020202020204" pitchFamily="34" charset="-78"/>
              </a:rPr>
              <a:t>)</a:t>
            </a:r>
            <a:endParaRPr lang="en-GB" sz="1800">
              <a:latin typeface="Avenir Next Arabic Demi" panose="020B0703020202020204" pitchFamily="34" charset="-78"/>
              <a:cs typeface="Avenir Next Arabic Demi" panose="020B0703020202020204" pitchFamily="34" charset="-78"/>
            </a:endParaRPr>
          </a:p>
        </p:txBody>
      </p:sp>
      <p:sp>
        <p:nvSpPr>
          <p:cNvPr id="19" name="Segnaposto testo 2">
            <a:extLst>
              <a:ext uri="{FF2B5EF4-FFF2-40B4-BE49-F238E27FC236}">
                <a16:creationId xmlns:a16="http://schemas.microsoft.com/office/drawing/2014/main" id="{8371D5BF-6354-E52D-610D-CB835D4E0DEF}"/>
              </a:ext>
            </a:extLst>
          </p:cNvPr>
          <p:cNvSpPr txBox="1">
            <a:spLocks/>
          </p:cNvSpPr>
          <p:nvPr/>
        </p:nvSpPr>
        <p:spPr>
          <a:xfrm flipH="1">
            <a:off x="4433531" y="9932619"/>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شهري</a:t>
            </a:r>
          </a:p>
        </p:txBody>
      </p:sp>
      <p:sp>
        <p:nvSpPr>
          <p:cNvPr id="23" name="Segnaposto testo 2">
            <a:extLst>
              <a:ext uri="{FF2B5EF4-FFF2-40B4-BE49-F238E27FC236}">
                <a16:creationId xmlns:a16="http://schemas.microsoft.com/office/drawing/2014/main" id="{63D2E3E5-056D-04AF-25A0-6E58687616E7}"/>
              </a:ext>
            </a:extLst>
          </p:cNvPr>
          <p:cNvSpPr txBox="1">
            <a:spLocks/>
          </p:cNvSpPr>
          <p:nvPr/>
        </p:nvSpPr>
        <p:spPr>
          <a:xfrm flipH="1">
            <a:off x="4433531" y="4091974"/>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ar-SA"/>
              <a:t>أسبوعي</a:t>
            </a:r>
          </a:p>
        </p:txBody>
      </p:sp>
      <p:sp>
        <p:nvSpPr>
          <p:cNvPr id="27" name="Segnaposto testo 2">
            <a:extLst>
              <a:ext uri="{FF2B5EF4-FFF2-40B4-BE49-F238E27FC236}">
                <a16:creationId xmlns:a16="http://schemas.microsoft.com/office/drawing/2014/main" id="{DDAF6219-C761-6DFC-3817-F35ADBBE1B18}"/>
              </a:ext>
            </a:extLst>
          </p:cNvPr>
          <p:cNvSpPr txBox="1">
            <a:spLocks/>
          </p:cNvSpPr>
          <p:nvPr/>
        </p:nvSpPr>
        <p:spPr>
          <a:xfrm flipH="1">
            <a:off x="4433531" y="2923845"/>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يومي</a:t>
            </a:r>
          </a:p>
        </p:txBody>
      </p:sp>
      <p:sp>
        <p:nvSpPr>
          <p:cNvPr id="33" name="Segnaposto testo 2">
            <a:extLst>
              <a:ext uri="{FF2B5EF4-FFF2-40B4-BE49-F238E27FC236}">
                <a16:creationId xmlns:a16="http://schemas.microsoft.com/office/drawing/2014/main" id="{B5CDB428-482A-03DD-2128-432F37310091}"/>
              </a:ext>
            </a:extLst>
          </p:cNvPr>
          <p:cNvSpPr txBox="1">
            <a:spLocks/>
          </p:cNvSpPr>
          <p:nvPr/>
        </p:nvSpPr>
        <p:spPr>
          <a:xfrm flipH="1">
            <a:off x="4433531" y="5260103"/>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كل أسبوعين</a:t>
            </a:r>
          </a:p>
        </p:txBody>
      </p:sp>
      <p:sp>
        <p:nvSpPr>
          <p:cNvPr id="37" name="Segnaposto testo 2">
            <a:extLst>
              <a:ext uri="{FF2B5EF4-FFF2-40B4-BE49-F238E27FC236}">
                <a16:creationId xmlns:a16="http://schemas.microsoft.com/office/drawing/2014/main" id="{EA850503-7EA3-3A6C-2978-006AF8910187}"/>
              </a:ext>
            </a:extLst>
          </p:cNvPr>
          <p:cNvSpPr txBox="1">
            <a:spLocks/>
          </p:cNvSpPr>
          <p:nvPr/>
        </p:nvSpPr>
        <p:spPr>
          <a:xfrm flipH="1">
            <a:off x="4433531" y="8764490"/>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ar-SA"/>
              <a:t>أسبوعي</a:t>
            </a:r>
          </a:p>
        </p:txBody>
      </p:sp>
      <p:sp>
        <p:nvSpPr>
          <p:cNvPr id="49" name="Segnaposto testo 2">
            <a:extLst>
              <a:ext uri="{FF2B5EF4-FFF2-40B4-BE49-F238E27FC236}">
                <a16:creationId xmlns:a16="http://schemas.microsoft.com/office/drawing/2014/main" id="{0BD7D81A-CC4F-B30A-7A24-8894CA03E353}"/>
              </a:ext>
            </a:extLst>
          </p:cNvPr>
          <p:cNvSpPr txBox="1">
            <a:spLocks/>
          </p:cNvSpPr>
          <p:nvPr/>
        </p:nvSpPr>
        <p:spPr>
          <a:xfrm flipH="1">
            <a:off x="4433531" y="12268877"/>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ربع سنوي</a:t>
            </a:r>
          </a:p>
        </p:txBody>
      </p:sp>
      <p:sp>
        <p:nvSpPr>
          <p:cNvPr id="54" name="Segnaposto testo 2">
            <a:extLst>
              <a:ext uri="{FF2B5EF4-FFF2-40B4-BE49-F238E27FC236}">
                <a16:creationId xmlns:a16="http://schemas.microsoft.com/office/drawing/2014/main" id="{12785DDA-F4E0-1AE9-42A9-4E4D26E5FD11}"/>
              </a:ext>
            </a:extLst>
          </p:cNvPr>
          <p:cNvSpPr txBox="1">
            <a:spLocks/>
          </p:cNvSpPr>
          <p:nvPr/>
        </p:nvSpPr>
        <p:spPr>
          <a:xfrm flipH="1">
            <a:off x="4433531" y="11100748"/>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شهري</a:t>
            </a:r>
          </a:p>
        </p:txBody>
      </p:sp>
      <p:sp>
        <p:nvSpPr>
          <p:cNvPr id="40" name="Segnaposto testo 2">
            <a:extLst>
              <a:ext uri="{FF2B5EF4-FFF2-40B4-BE49-F238E27FC236}">
                <a16:creationId xmlns:a16="http://schemas.microsoft.com/office/drawing/2014/main" id="{D11D98CC-0EFB-8D2D-A284-B7970FCC09B1}"/>
              </a:ext>
            </a:extLst>
          </p:cNvPr>
          <p:cNvSpPr txBox="1">
            <a:spLocks/>
          </p:cNvSpPr>
          <p:nvPr/>
        </p:nvSpPr>
        <p:spPr>
          <a:xfrm flipH="1">
            <a:off x="2558567" y="9932619"/>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60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1" name="Segnaposto testo 2">
            <a:extLst>
              <a:ext uri="{FF2B5EF4-FFF2-40B4-BE49-F238E27FC236}">
                <a16:creationId xmlns:a16="http://schemas.microsoft.com/office/drawing/2014/main" id="{C70A128B-A23B-9294-F494-2569409147DC}"/>
              </a:ext>
            </a:extLst>
          </p:cNvPr>
          <p:cNvSpPr txBox="1">
            <a:spLocks/>
          </p:cNvSpPr>
          <p:nvPr/>
        </p:nvSpPr>
        <p:spPr>
          <a:xfrm flipH="1">
            <a:off x="2558567" y="4091974"/>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ar-SA"/>
              <a:t>30 دقيقة</a:t>
            </a:r>
            <a:endParaRPr lang="en-US"/>
          </a:p>
        </p:txBody>
      </p:sp>
      <p:sp>
        <p:nvSpPr>
          <p:cNvPr id="42" name="Segnaposto testo 2">
            <a:extLst>
              <a:ext uri="{FF2B5EF4-FFF2-40B4-BE49-F238E27FC236}">
                <a16:creationId xmlns:a16="http://schemas.microsoft.com/office/drawing/2014/main" id="{BCE9B72B-8951-47D5-1466-4EDD05C66EC3}"/>
              </a:ext>
            </a:extLst>
          </p:cNvPr>
          <p:cNvSpPr txBox="1">
            <a:spLocks/>
          </p:cNvSpPr>
          <p:nvPr/>
        </p:nvSpPr>
        <p:spPr>
          <a:xfrm flipH="1">
            <a:off x="2558567" y="2923845"/>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15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3" name="Segnaposto testo 2">
            <a:extLst>
              <a:ext uri="{FF2B5EF4-FFF2-40B4-BE49-F238E27FC236}">
                <a16:creationId xmlns:a16="http://schemas.microsoft.com/office/drawing/2014/main" id="{DEC3C581-9603-8ECD-1C22-D30299B4A48B}"/>
              </a:ext>
            </a:extLst>
          </p:cNvPr>
          <p:cNvSpPr txBox="1">
            <a:spLocks/>
          </p:cNvSpPr>
          <p:nvPr/>
        </p:nvSpPr>
        <p:spPr>
          <a:xfrm flipH="1">
            <a:off x="2558567" y="5260103"/>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60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4" name="Segnaposto testo 2">
            <a:extLst>
              <a:ext uri="{FF2B5EF4-FFF2-40B4-BE49-F238E27FC236}">
                <a16:creationId xmlns:a16="http://schemas.microsoft.com/office/drawing/2014/main" id="{87022CBC-A52A-54BF-A1C8-4089C4779216}"/>
              </a:ext>
            </a:extLst>
          </p:cNvPr>
          <p:cNvSpPr txBox="1">
            <a:spLocks/>
          </p:cNvSpPr>
          <p:nvPr/>
        </p:nvSpPr>
        <p:spPr>
          <a:xfrm flipH="1">
            <a:off x="2558567" y="8764490"/>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60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50" name="Segnaposto testo 2">
            <a:extLst>
              <a:ext uri="{FF2B5EF4-FFF2-40B4-BE49-F238E27FC236}">
                <a16:creationId xmlns:a16="http://schemas.microsoft.com/office/drawing/2014/main" id="{A5525DB4-C7F9-BB2D-DE48-AF4B6E897B48}"/>
              </a:ext>
            </a:extLst>
          </p:cNvPr>
          <p:cNvSpPr txBox="1">
            <a:spLocks/>
          </p:cNvSpPr>
          <p:nvPr/>
        </p:nvSpPr>
        <p:spPr>
          <a:xfrm flipH="1">
            <a:off x="2558567" y="12268877"/>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1800">
                <a:latin typeface="Avenir Next Arabic Demi" panose="020B0703020202020204" pitchFamily="34" charset="-78"/>
                <a:cs typeface="Avenir Next Arabic Demi" panose="020B0703020202020204" pitchFamily="34" charset="-78"/>
              </a:rPr>
              <a:t>8 ساعات</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55" name="Segnaposto testo 2">
            <a:extLst>
              <a:ext uri="{FF2B5EF4-FFF2-40B4-BE49-F238E27FC236}">
                <a16:creationId xmlns:a16="http://schemas.microsoft.com/office/drawing/2014/main" id="{0FB6DF62-4734-E4F1-5A07-31B826BA3E7A}"/>
              </a:ext>
            </a:extLst>
          </p:cNvPr>
          <p:cNvSpPr txBox="1">
            <a:spLocks/>
          </p:cNvSpPr>
          <p:nvPr/>
        </p:nvSpPr>
        <p:spPr>
          <a:xfrm flipH="1">
            <a:off x="2558567" y="11100748"/>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60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56" name="Segnaposto testo 2">
            <a:extLst>
              <a:ext uri="{FF2B5EF4-FFF2-40B4-BE49-F238E27FC236}">
                <a16:creationId xmlns:a16="http://schemas.microsoft.com/office/drawing/2014/main" id="{C9A9D6AA-8E85-82FA-7FBE-2933A55A6365}"/>
              </a:ext>
            </a:extLst>
          </p:cNvPr>
          <p:cNvSpPr txBox="1">
            <a:spLocks/>
          </p:cNvSpPr>
          <p:nvPr/>
        </p:nvSpPr>
        <p:spPr>
          <a:xfrm flipH="1">
            <a:off x="22205281" y="12269643"/>
            <a:ext cx="459350" cy="433400"/>
          </a:xfrm>
          <a:prstGeom prst="ellipse">
            <a:avLst/>
          </a:prstGeom>
          <a:solidFill>
            <a:srgbClr val="DCC28C"/>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9</a:t>
            </a:r>
          </a:p>
        </p:txBody>
      </p:sp>
      <p:sp>
        <p:nvSpPr>
          <p:cNvPr id="57" name="Rectangle 56">
            <a:extLst>
              <a:ext uri="{FF2B5EF4-FFF2-40B4-BE49-F238E27FC236}">
                <a16:creationId xmlns:a16="http://schemas.microsoft.com/office/drawing/2014/main" id="{D4B1DD15-5741-1BF1-F593-785397588932}"/>
              </a:ext>
            </a:extLst>
          </p:cNvPr>
          <p:cNvSpPr/>
          <p:nvPr/>
        </p:nvSpPr>
        <p:spPr>
          <a:xfrm flipH="1">
            <a:off x="697968" y="2413322"/>
            <a:ext cx="1715424"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a:solidFill>
                  <a:srgbClr val="000000"/>
                </a:solidFill>
                <a:latin typeface="Avenir Next Arabic Demi" panose="020B0703020202020204" pitchFamily="34" charset="-78"/>
                <a:cs typeface="Avenir Next Arabic Demi" panose="020B0703020202020204" pitchFamily="34" charset="-78"/>
                <a:sym typeface="Calibri"/>
              </a:rPr>
              <a:t>أدوات</a:t>
            </a:r>
          </a:p>
        </p:txBody>
      </p:sp>
      <p:sp>
        <p:nvSpPr>
          <p:cNvPr id="58" name="Segnaposto testo 2">
            <a:extLst>
              <a:ext uri="{FF2B5EF4-FFF2-40B4-BE49-F238E27FC236}">
                <a16:creationId xmlns:a16="http://schemas.microsoft.com/office/drawing/2014/main" id="{159088EC-C0B2-5BEB-9ACF-3C73E19D9B6B}"/>
              </a:ext>
            </a:extLst>
          </p:cNvPr>
          <p:cNvSpPr txBox="1">
            <a:spLocks/>
          </p:cNvSpPr>
          <p:nvPr/>
        </p:nvSpPr>
        <p:spPr>
          <a:xfrm flipH="1">
            <a:off x="683603" y="9932619"/>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59" name="Segnaposto testo 2">
            <a:extLst>
              <a:ext uri="{FF2B5EF4-FFF2-40B4-BE49-F238E27FC236}">
                <a16:creationId xmlns:a16="http://schemas.microsoft.com/office/drawing/2014/main" id="{07FF0993-7A4B-DBC1-28D7-176DE9094E62}"/>
              </a:ext>
            </a:extLst>
          </p:cNvPr>
          <p:cNvSpPr txBox="1">
            <a:spLocks/>
          </p:cNvSpPr>
          <p:nvPr/>
        </p:nvSpPr>
        <p:spPr>
          <a:xfrm flipH="1">
            <a:off x="683603" y="4091974"/>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60" name="Segnaposto testo 2">
            <a:extLst>
              <a:ext uri="{FF2B5EF4-FFF2-40B4-BE49-F238E27FC236}">
                <a16:creationId xmlns:a16="http://schemas.microsoft.com/office/drawing/2014/main" id="{353BF93D-AC0C-B16C-0ECC-A8903BC13B15}"/>
              </a:ext>
            </a:extLst>
          </p:cNvPr>
          <p:cNvSpPr txBox="1">
            <a:spLocks/>
          </p:cNvSpPr>
          <p:nvPr/>
        </p:nvSpPr>
        <p:spPr>
          <a:xfrm flipH="1">
            <a:off x="683603" y="2923845"/>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Excel/</a:t>
            </a:r>
          </a:p>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Whiteboard</a:t>
            </a:r>
          </a:p>
        </p:txBody>
      </p:sp>
      <p:sp>
        <p:nvSpPr>
          <p:cNvPr id="61" name="Segnaposto testo 2">
            <a:extLst>
              <a:ext uri="{FF2B5EF4-FFF2-40B4-BE49-F238E27FC236}">
                <a16:creationId xmlns:a16="http://schemas.microsoft.com/office/drawing/2014/main" id="{82791D30-E8A1-CCD5-61E2-1ED4ECC4944F}"/>
              </a:ext>
            </a:extLst>
          </p:cNvPr>
          <p:cNvSpPr txBox="1">
            <a:spLocks/>
          </p:cNvSpPr>
          <p:nvPr/>
        </p:nvSpPr>
        <p:spPr>
          <a:xfrm flipH="1">
            <a:off x="683603" y="5260103"/>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p:txBody>
      </p:sp>
      <p:sp>
        <p:nvSpPr>
          <p:cNvPr id="62" name="Segnaposto testo 2">
            <a:extLst>
              <a:ext uri="{FF2B5EF4-FFF2-40B4-BE49-F238E27FC236}">
                <a16:creationId xmlns:a16="http://schemas.microsoft.com/office/drawing/2014/main" id="{70461A69-7159-E3CC-BD40-D7D45E213658}"/>
              </a:ext>
            </a:extLst>
          </p:cNvPr>
          <p:cNvSpPr txBox="1">
            <a:spLocks/>
          </p:cNvSpPr>
          <p:nvPr/>
        </p:nvSpPr>
        <p:spPr>
          <a:xfrm flipH="1">
            <a:off x="683603" y="8764490"/>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63" name="Segnaposto testo 2">
            <a:extLst>
              <a:ext uri="{FF2B5EF4-FFF2-40B4-BE49-F238E27FC236}">
                <a16:creationId xmlns:a16="http://schemas.microsoft.com/office/drawing/2014/main" id="{72426834-5E81-8B81-0F93-3C28CD62FF6B}"/>
              </a:ext>
            </a:extLst>
          </p:cNvPr>
          <p:cNvSpPr txBox="1">
            <a:spLocks/>
          </p:cNvSpPr>
          <p:nvPr/>
        </p:nvSpPr>
        <p:spPr>
          <a:xfrm flipH="1">
            <a:off x="683603" y="12268877"/>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64" name="Segnaposto testo 2">
            <a:extLst>
              <a:ext uri="{FF2B5EF4-FFF2-40B4-BE49-F238E27FC236}">
                <a16:creationId xmlns:a16="http://schemas.microsoft.com/office/drawing/2014/main" id="{882E6660-5A48-30C0-807D-28E017C48C88}"/>
              </a:ext>
            </a:extLst>
          </p:cNvPr>
          <p:cNvSpPr txBox="1">
            <a:spLocks/>
          </p:cNvSpPr>
          <p:nvPr/>
        </p:nvSpPr>
        <p:spPr>
          <a:xfrm flipH="1">
            <a:off x="683603" y="11100748"/>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2" name="Rectangle 1">
            <a:extLst>
              <a:ext uri="{FF2B5EF4-FFF2-40B4-BE49-F238E27FC236}">
                <a16:creationId xmlns:a16="http://schemas.microsoft.com/office/drawing/2014/main" id="{EBF56772-9A09-C025-91F1-A7CE163B75AE}"/>
              </a:ext>
            </a:extLst>
          </p:cNvPr>
          <p:cNvSpPr/>
          <p:nvPr/>
        </p:nvSpPr>
        <p:spPr>
          <a:xfrm flipH="1">
            <a:off x="19113994" y="2363282"/>
            <a:ext cx="2684372" cy="49383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a:solidFill>
                  <a:srgbClr val="000000"/>
                </a:solidFill>
                <a:latin typeface="Avenir Next Arabic Demi" panose="020B0703020202020204" pitchFamily="34" charset="-78"/>
                <a:cs typeface="Avenir Next Arabic Demi" panose="020B0703020202020204" pitchFamily="34" charset="-78"/>
                <a:sym typeface="Calibri"/>
              </a:rPr>
              <a:t>الاجتماع</a:t>
            </a:r>
            <a:endParaRPr kumimoji="0" lang="ar-SA" sz="2400" b="1"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sym typeface="Calibri"/>
            </a:endParaRPr>
          </a:p>
        </p:txBody>
      </p:sp>
      <p:sp>
        <p:nvSpPr>
          <p:cNvPr id="67" name="Segnaposto testo 2">
            <a:hlinkClick r:id="rId8" action="ppaction://hlinksldjump"/>
            <a:extLst>
              <a:ext uri="{FF2B5EF4-FFF2-40B4-BE49-F238E27FC236}">
                <a16:creationId xmlns:a16="http://schemas.microsoft.com/office/drawing/2014/main" id="{8B1E285B-1FE3-0A62-49DB-1033E537E3CD}"/>
              </a:ext>
            </a:extLst>
          </p:cNvPr>
          <p:cNvSpPr txBox="1">
            <a:spLocks/>
          </p:cNvSpPr>
          <p:nvPr/>
        </p:nvSpPr>
        <p:spPr>
          <a:xfrm flipH="1">
            <a:off x="18054902" y="6428232"/>
            <a:ext cx="4134331" cy="924746"/>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marR="0" lvl="0" indent="0" algn="r" defTabSz="914035" rtl="1" eaLnBrk="0" fontAlgn="base" latinLnBrk="0" hangingPunct="0">
              <a:lnSpc>
                <a:spcPct val="90000"/>
              </a:lnSpc>
              <a:spcBef>
                <a:spcPct val="50000"/>
              </a:spcBef>
              <a:spcAft>
                <a:spcPct val="0"/>
              </a:spcAft>
              <a:buClr>
                <a:srgbClr val="293947"/>
              </a:buClr>
              <a:buSzTx/>
              <a:buFont typeface="Arial" panose="020B0604020202020204" pitchFamily="34" charset="0"/>
              <a:buNone/>
              <a:tabLst/>
              <a:defRPr/>
            </a:pPr>
            <a:r>
              <a:rPr kumimoji="0" lang="ar-SA" sz="2000" b="1" i="0" u="none" strike="noStrike" kern="1200" cap="none" spc="0" normalizeH="0" baseline="0" noProof="0" dirty="0">
                <a:ln>
                  <a:noFill/>
                </a:ln>
                <a:solidFill>
                  <a:prstClr val="white"/>
                </a:solidFill>
                <a:effectLst/>
                <a:uLnTx/>
                <a:uFillTx/>
                <a:latin typeface="Avenir Next Arabic Demi" panose="020B0703020202020204" pitchFamily="34" charset="-78"/>
                <a:cs typeface="Avenir Next Arabic Demi" panose="020B0703020202020204" pitchFamily="34" charset="-78"/>
              </a:rPr>
              <a:t>خطة جاهزية الحج</a:t>
            </a:r>
          </a:p>
        </p:txBody>
      </p:sp>
      <p:sp>
        <p:nvSpPr>
          <p:cNvPr id="69" name="Segnaposto testo 2">
            <a:extLst>
              <a:ext uri="{FF2B5EF4-FFF2-40B4-BE49-F238E27FC236}">
                <a16:creationId xmlns:a16="http://schemas.microsoft.com/office/drawing/2014/main" id="{F8559DB1-4C5B-C88B-9479-49C740E03D3A}"/>
              </a:ext>
            </a:extLst>
          </p:cNvPr>
          <p:cNvSpPr txBox="1">
            <a:spLocks/>
          </p:cNvSpPr>
          <p:nvPr/>
        </p:nvSpPr>
        <p:spPr>
          <a:xfrm flipH="1">
            <a:off x="22191426" y="6429220"/>
            <a:ext cx="459350" cy="433400"/>
          </a:xfrm>
          <a:prstGeom prst="ellipse">
            <a:avLst/>
          </a:prstGeom>
          <a:solidFill>
            <a:srgbClr val="D3A6B1"/>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kumimoji="0" lang="ar-SA"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4</a:t>
            </a:r>
            <a:endPar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endParaRPr>
          </a:p>
        </p:txBody>
      </p:sp>
      <p:sp>
        <p:nvSpPr>
          <p:cNvPr id="70" name="Segnaposto testo 2">
            <a:extLst>
              <a:ext uri="{FF2B5EF4-FFF2-40B4-BE49-F238E27FC236}">
                <a16:creationId xmlns:a16="http://schemas.microsoft.com/office/drawing/2014/main" id="{A002AB13-987E-DBD2-FC7D-3B6B0EBADF60}"/>
              </a:ext>
            </a:extLst>
          </p:cNvPr>
          <p:cNvSpPr txBox="1">
            <a:spLocks/>
          </p:cNvSpPr>
          <p:nvPr/>
        </p:nvSpPr>
        <p:spPr>
          <a:xfrm flipH="1">
            <a:off x="10506217" y="6428232"/>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1800">
                <a:latin typeface="Avenir Next Arabic Demi" panose="020B0703020202020204" pitchFamily="34" charset="-78"/>
                <a:cs typeface="Avenir Next Arabic Demi" panose="020B0703020202020204" pitchFamily="34" charset="-78"/>
              </a:rPr>
              <a:t>مناقشة الاعمال والخطط المرتبطة بجاهزية الحج ومواجهة التحديات لضمان سلاسة الأداء بتوفير الدعم المطلوب.</a:t>
            </a:r>
          </a:p>
        </p:txBody>
      </p:sp>
      <p:sp>
        <p:nvSpPr>
          <p:cNvPr id="71" name="Segnaposto testo 2">
            <a:extLst>
              <a:ext uri="{FF2B5EF4-FFF2-40B4-BE49-F238E27FC236}">
                <a16:creationId xmlns:a16="http://schemas.microsoft.com/office/drawing/2014/main" id="{26D63358-7E46-3A5D-7A05-B26ECEAA3C34}"/>
              </a:ext>
            </a:extLst>
          </p:cNvPr>
          <p:cNvSpPr txBox="1">
            <a:spLocks/>
          </p:cNvSpPr>
          <p:nvPr/>
        </p:nvSpPr>
        <p:spPr>
          <a:xfrm flipH="1">
            <a:off x="6796584" y="6428232"/>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a:latin typeface="Avenir Next Arabic Demi" panose="020B0703020202020204" pitchFamily="34" charset="-78"/>
                <a:cs typeface="Avenir Next Arabic Demi" panose="020B0703020202020204" pitchFamily="34" charset="-78"/>
              </a:rPr>
              <a:t>الرئيس التنفيذي ورئيس الاستراتيجية وتقييم الأعمال ورئيس المشاريع ورئيس التشغيل والصيانة ورئيس تطوير الأعمال والاستثمار والأصول ورئيس الصحة والسلامة والأمن والبيئة</a:t>
            </a:r>
          </a:p>
        </p:txBody>
      </p:sp>
      <p:sp>
        <p:nvSpPr>
          <p:cNvPr id="72" name="Segnaposto testo 2">
            <a:extLst>
              <a:ext uri="{FF2B5EF4-FFF2-40B4-BE49-F238E27FC236}">
                <a16:creationId xmlns:a16="http://schemas.microsoft.com/office/drawing/2014/main" id="{475BE111-2ECE-5CC9-0AFE-FF91FFE47CAB}"/>
              </a:ext>
            </a:extLst>
          </p:cNvPr>
          <p:cNvSpPr txBox="1">
            <a:spLocks/>
          </p:cNvSpPr>
          <p:nvPr/>
        </p:nvSpPr>
        <p:spPr>
          <a:xfrm flipH="1">
            <a:off x="4419676" y="6428232"/>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1800">
                <a:latin typeface="Avenir Next Arabic Demi" panose="020B0703020202020204" pitchFamily="34" charset="-78"/>
                <a:cs typeface="Avenir Next Arabic Demi" panose="020B0703020202020204" pitchFamily="34" charset="-78"/>
              </a:rPr>
              <a:t>اسبوعي</a:t>
            </a:r>
            <a:endPar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73" name="Segnaposto testo 2">
            <a:extLst>
              <a:ext uri="{FF2B5EF4-FFF2-40B4-BE49-F238E27FC236}">
                <a16:creationId xmlns:a16="http://schemas.microsoft.com/office/drawing/2014/main" id="{D74CD76B-314D-B842-7E16-D54441D89665}"/>
              </a:ext>
            </a:extLst>
          </p:cNvPr>
          <p:cNvSpPr txBox="1">
            <a:spLocks/>
          </p:cNvSpPr>
          <p:nvPr/>
        </p:nvSpPr>
        <p:spPr>
          <a:xfrm flipH="1">
            <a:off x="2544712" y="6428232"/>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1800">
                <a:latin typeface="Avenir Next Arabic Demi" panose="020B0703020202020204" pitchFamily="34" charset="-78"/>
                <a:cs typeface="Avenir Next Arabic Demi" panose="020B0703020202020204" pitchFamily="34" charset="-78"/>
              </a:rPr>
              <a:t>30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74" name="Segnaposto testo 2">
            <a:extLst>
              <a:ext uri="{FF2B5EF4-FFF2-40B4-BE49-F238E27FC236}">
                <a16:creationId xmlns:a16="http://schemas.microsoft.com/office/drawing/2014/main" id="{3BF1B501-5413-55FF-97E4-2C41F75D971B}"/>
              </a:ext>
            </a:extLst>
          </p:cNvPr>
          <p:cNvSpPr txBox="1">
            <a:spLocks/>
          </p:cNvSpPr>
          <p:nvPr/>
        </p:nvSpPr>
        <p:spPr>
          <a:xfrm flipH="1">
            <a:off x="669748" y="6428232"/>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3" name="Segnaposto testo 2">
            <a:hlinkClick r:id="rId8" action="ppaction://hlinksldjump"/>
            <a:extLst>
              <a:ext uri="{FF2B5EF4-FFF2-40B4-BE49-F238E27FC236}">
                <a16:creationId xmlns:a16="http://schemas.microsoft.com/office/drawing/2014/main" id="{29042052-2C72-F7E7-824E-E2A0C1989579}"/>
              </a:ext>
            </a:extLst>
          </p:cNvPr>
          <p:cNvSpPr txBox="1">
            <a:spLocks/>
          </p:cNvSpPr>
          <p:nvPr/>
        </p:nvSpPr>
        <p:spPr>
          <a:xfrm flipH="1">
            <a:off x="18057677" y="7596361"/>
            <a:ext cx="4134331" cy="924746"/>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marR="0" lvl="0" indent="0" algn="r" defTabSz="914035" rtl="1" eaLnBrk="0" fontAlgn="base" latinLnBrk="0" hangingPunct="0">
              <a:lnSpc>
                <a:spcPct val="90000"/>
              </a:lnSpc>
              <a:spcBef>
                <a:spcPct val="50000"/>
              </a:spcBef>
              <a:spcAft>
                <a:spcPct val="0"/>
              </a:spcAft>
              <a:buClr>
                <a:srgbClr val="293947"/>
              </a:buClr>
              <a:buSzTx/>
              <a:buFont typeface="Arial" panose="020B0604020202020204" pitchFamily="34" charset="0"/>
              <a:buNone/>
              <a:tabLst/>
              <a:defRPr/>
            </a:pPr>
            <a:r>
              <a:rPr lang="ar-SA" sz="2000" b="1">
                <a:solidFill>
                  <a:prstClr val="white"/>
                </a:solidFill>
                <a:latin typeface="Avenir Next Arabic Demi" panose="020B0703020202020204" pitchFamily="34" charset="-78"/>
                <a:cs typeface="Avenir Next Arabic Demi" panose="020B0703020202020204" pitchFamily="34" charset="-78"/>
              </a:rPr>
              <a:t>لجنة الصحة والسلامة والأمن والبيئة</a:t>
            </a:r>
          </a:p>
        </p:txBody>
      </p:sp>
      <p:sp>
        <p:nvSpPr>
          <p:cNvPr id="7" name="Segnaposto testo 2">
            <a:extLst>
              <a:ext uri="{FF2B5EF4-FFF2-40B4-BE49-F238E27FC236}">
                <a16:creationId xmlns:a16="http://schemas.microsoft.com/office/drawing/2014/main" id="{F81A292B-D534-8197-7571-B6B3559EB60B}"/>
              </a:ext>
            </a:extLst>
          </p:cNvPr>
          <p:cNvSpPr txBox="1">
            <a:spLocks/>
          </p:cNvSpPr>
          <p:nvPr/>
        </p:nvSpPr>
        <p:spPr>
          <a:xfrm flipH="1">
            <a:off x="22194201" y="7597305"/>
            <a:ext cx="459350" cy="433400"/>
          </a:xfrm>
          <a:prstGeom prst="ellipse">
            <a:avLst/>
          </a:prstGeom>
          <a:solidFill>
            <a:srgbClr val="D3A6B1"/>
          </a:solidFill>
          <a:ln>
            <a:noFill/>
          </a:ln>
          <a:effectLst>
            <a:outerShdw blurRad="50800" dist="38100" dir="2700000" algn="tl" rotWithShape="0">
              <a:prstClr val="black">
                <a:alpha val="40000"/>
              </a:prstClr>
            </a:outerShdw>
          </a:effectLst>
        </p:spPr>
        <p:txBody>
          <a:bodyPr wrap="none" lIns="0" tIns="0" rIns="0" bIns="0" anchor="ctr" anchorCtr="1">
            <a:noAutofit/>
          </a:bodyPr>
          <a:lstStyle/>
          <a:p>
            <a:pPr marL="0" marR="0" lvl="0" indent="0" algn="ctr" defTabSz="914035" rtl="1" eaLnBrk="0" fontAlgn="base" latinLnBrk="0" hangingPunct="0">
              <a:lnSpc>
                <a:spcPct val="100000"/>
              </a:lnSpc>
              <a:spcBef>
                <a:spcPct val="20000"/>
              </a:spcBef>
              <a:spcAft>
                <a:spcPct val="0"/>
              </a:spcAft>
              <a:buClr>
                <a:srgbClr val="293947"/>
              </a:buClr>
              <a:buSzTx/>
              <a:buFontTx/>
              <a:buNone/>
              <a:tabLst/>
              <a:defRPr/>
            </a:pPr>
            <a:r>
              <a:rPr lang="en-US" sz="2000" b="1">
                <a:solidFill>
                  <a:prstClr val="white"/>
                </a:solidFill>
                <a:latin typeface="Avenir Next Arabic Demi" panose="020B0703020202020204" pitchFamily="34" charset="-78"/>
                <a:cs typeface="Avenir Next Arabic Demi" panose="020B0703020202020204" pitchFamily="34" charset="-78"/>
              </a:rPr>
              <a:t>5</a:t>
            </a:r>
            <a:endParaRPr kumimoji="0" lang="en-US" sz="20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endParaRPr>
          </a:p>
        </p:txBody>
      </p:sp>
      <p:sp>
        <p:nvSpPr>
          <p:cNvPr id="8" name="Segnaposto testo 2">
            <a:extLst>
              <a:ext uri="{FF2B5EF4-FFF2-40B4-BE49-F238E27FC236}">
                <a16:creationId xmlns:a16="http://schemas.microsoft.com/office/drawing/2014/main" id="{39EDFF0F-D893-F68A-59A1-68ADD9CCDB57}"/>
              </a:ext>
            </a:extLst>
          </p:cNvPr>
          <p:cNvSpPr txBox="1">
            <a:spLocks/>
          </p:cNvSpPr>
          <p:nvPr/>
        </p:nvSpPr>
        <p:spPr>
          <a:xfrm flipH="1">
            <a:off x="10508992" y="7596361"/>
            <a:ext cx="7417879"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L="95211" marR="0" lvl="0" indent="-95211" algn="r" defTabSz="914035" rtl="1" fontAlgn="base">
              <a:lnSpc>
                <a:spcPct val="100000"/>
              </a:lnSpc>
              <a:spcBef>
                <a:spcPts val="0"/>
              </a:spcBef>
              <a:spcAft>
                <a:spcPct val="0"/>
              </a:spcAft>
              <a:buClr>
                <a:srgbClr val="293947"/>
              </a:buClr>
              <a:buSzTx/>
              <a:buFont typeface="Arial" pitchFamily="34" charset="0"/>
              <a:buChar char="•"/>
              <a:tabLst/>
              <a:defRPr sz="1800" b="0">
                <a:solidFill>
                  <a:srgbClr val="000000"/>
                </a:solidFill>
                <a:latin typeface="Avenir Next Arabic Demi" panose="020B0703020202020204" pitchFamily="34" charset="-78"/>
                <a:cs typeface="Avenir Next Arabic Demi" panose="020B0703020202020204" pitchFamily="34" charset="-78"/>
              </a:defRPr>
            </a:lvl1pPr>
          </a:lstStyle>
          <a:p>
            <a:r>
              <a:rPr lang="ar-SA"/>
              <a:t>مراقبة سياسات الصحة والسلامة، وتقديم توصيات لتحسين الأداء وتقليل المخاطر، وتعزيز الوعي البيئي والامتثال لمتطلبات الأمن والسلامة.</a:t>
            </a:r>
          </a:p>
        </p:txBody>
      </p:sp>
      <p:sp>
        <p:nvSpPr>
          <p:cNvPr id="9" name="Segnaposto testo 2">
            <a:extLst>
              <a:ext uri="{FF2B5EF4-FFF2-40B4-BE49-F238E27FC236}">
                <a16:creationId xmlns:a16="http://schemas.microsoft.com/office/drawing/2014/main" id="{EF98FEF2-EF21-0F22-BF8A-746CC8E01A89}"/>
              </a:ext>
            </a:extLst>
          </p:cNvPr>
          <p:cNvSpPr txBox="1">
            <a:spLocks/>
          </p:cNvSpPr>
          <p:nvPr/>
        </p:nvSpPr>
        <p:spPr>
          <a:xfrm flipH="1">
            <a:off x="6799359" y="7596361"/>
            <a:ext cx="3569280"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1800">
                <a:latin typeface="Avenir Next Arabic Demi" panose="020B0703020202020204" pitchFamily="34" charset="-78"/>
                <a:cs typeface="Avenir Next Arabic Demi" panose="020B0703020202020204" pitchFamily="34" charset="-78"/>
              </a:rPr>
              <a:t>الرئيس التنفيذي، والنواب  ورؤساء القطاعات </a:t>
            </a:r>
            <a:r>
              <a:rPr kumimoji="0" lang="en-US" sz="16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N-1</a:t>
            </a:r>
            <a:endParaRPr lang="ar-SA" sz="1450">
              <a:highlight>
                <a:srgbClr val="FFFF00"/>
              </a:highlight>
              <a:latin typeface="Avenir Next Arabic Demi" panose="020B0703020202020204" pitchFamily="34" charset="-78"/>
              <a:cs typeface="Avenir Next Arabic Demi" panose="020B0703020202020204" pitchFamily="34" charset="-78"/>
            </a:endParaRPr>
          </a:p>
        </p:txBody>
      </p:sp>
      <p:sp>
        <p:nvSpPr>
          <p:cNvPr id="10" name="Segnaposto testo 2">
            <a:extLst>
              <a:ext uri="{FF2B5EF4-FFF2-40B4-BE49-F238E27FC236}">
                <a16:creationId xmlns:a16="http://schemas.microsoft.com/office/drawing/2014/main" id="{914FF5F0-27F0-E373-08F7-712B4C14E39B}"/>
              </a:ext>
            </a:extLst>
          </p:cNvPr>
          <p:cNvSpPr txBox="1">
            <a:spLocks/>
          </p:cNvSpPr>
          <p:nvPr/>
        </p:nvSpPr>
        <p:spPr>
          <a:xfrm flipH="1">
            <a:off x="4422451" y="7596361"/>
            <a:ext cx="2255647"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1800">
                <a:latin typeface="Avenir Next Arabic Demi" panose="020B0703020202020204" pitchFamily="34" charset="-78"/>
                <a:cs typeface="Avenir Next Arabic Demi" panose="020B0703020202020204" pitchFamily="34" charset="-78"/>
              </a:rPr>
              <a:t>ربع سنوي</a:t>
            </a:r>
            <a:endParaRPr kumimoji="0" lang="ar-SA"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65" name="Segnaposto testo 2">
            <a:extLst>
              <a:ext uri="{FF2B5EF4-FFF2-40B4-BE49-F238E27FC236}">
                <a16:creationId xmlns:a16="http://schemas.microsoft.com/office/drawing/2014/main" id="{7DB834E8-90EE-7F81-1150-4911E163998E}"/>
              </a:ext>
            </a:extLst>
          </p:cNvPr>
          <p:cNvSpPr txBox="1">
            <a:spLocks/>
          </p:cNvSpPr>
          <p:nvPr/>
        </p:nvSpPr>
        <p:spPr>
          <a:xfrm flipH="1">
            <a:off x="2547487" y="7596361"/>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GB"/>
            </a:defPPr>
            <a:lvl1pPr marL="95250" indent="-95250" algn="l" eaLnBrk="1" hangingPunct="1">
              <a:spcBef>
                <a:spcPts val="0"/>
              </a:spcBef>
              <a:buFont typeface="Arial" pitchFamily="34" charset="0"/>
              <a:buChar char="•"/>
              <a:defRPr sz="1400" b="0">
                <a:solidFill>
                  <a:srgbClr val="000000"/>
                </a:solidFill>
                <a:latin typeface="+mn-lt"/>
              </a:defRPr>
            </a:lvl1pPr>
          </a:lstStyle>
          <a:p>
            <a:pPr marL="0" marR="0" lvl="0" indent="0" algn="ct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en-US" sz="1800">
                <a:latin typeface="Avenir Next Arabic Demi" panose="020B0703020202020204" pitchFamily="34" charset="-78"/>
                <a:cs typeface="Avenir Next Arabic Demi" panose="020B0703020202020204" pitchFamily="34" charset="-78"/>
              </a:rPr>
              <a:t>60</a:t>
            </a:r>
            <a:r>
              <a:rPr lang="ar-SA" sz="1800">
                <a:latin typeface="Avenir Next Arabic Demi" panose="020B0703020202020204" pitchFamily="34" charset="-78"/>
                <a:cs typeface="Avenir Next Arabic Demi" panose="020B0703020202020204" pitchFamily="34" charset="-78"/>
              </a:rPr>
              <a:t> دقيقة</a:t>
            </a:r>
            <a:endParaRPr kumimoji="0" lang="en-US" sz="18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66" name="Segnaposto testo 2">
            <a:extLst>
              <a:ext uri="{FF2B5EF4-FFF2-40B4-BE49-F238E27FC236}">
                <a16:creationId xmlns:a16="http://schemas.microsoft.com/office/drawing/2014/main" id="{26486D55-3689-94F8-192E-14899512967D}"/>
              </a:ext>
            </a:extLst>
          </p:cNvPr>
          <p:cNvSpPr txBox="1">
            <a:spLocks/>
          </p:cNvSpPr>
          <p:nvPr/>
        </p:nvSpPr>
        <p:spPr>
          <a:xfrm flipH="1">
            <a:off x="672523" y="7596361"/>
            <a:ext cx="1744155" cy="924746"/>
          </a:xfrm>
          <a:prstGeom prst="rect">
            <a:avLst/>
          </a:prstGeom>
          <a:solidFill>
            <a:schemeClr val="bg1">
              <a:lumMod val="95000"/>
            </a:schemeClr>
          </a:solidFill>
          <a:ln>
            <a:solidFill>
              <a:schemeClr val="bg1">
                <a:lumMod val="95000"/>
              </a:schemeClr>
            </a:solidFill>
          </a:ln>
          <a:effectLst/>
        </p:spPr>
        <p:txBody>
          <a:bodyPr vert="horz" wrap="square" lIns="35990" tIns="35990" rIns="36576" bIns="35990" numCol="1" anchor="ctr" anchorCtr="0" compatLnSpc="1">
            <a:prstTxWarp prst="textNoShape">
              <a:avLst/>
            </a:prstTxWarp>
          </a:bodyPr>
          <a:lstStyle>
            <a:defPPr>
              <a:defRPr lang="en-US"/>
            </a:defPPr>
            <a:lvl1pPr marR="0" lvl="0" indent="0" algn="ctr" defTabSz="914035" rtl="1" fontAlgn="base">
              <a:lnSpc>
                <a:spcPct val="100000"/>
              </a:lnSpc>
              <a:spcBef>
                <a:spcPts val="0"/>
              </a:spcBef>
              <a:spcAft>
                <a:spcPct val="0"/>
              </a:spcAft>
              <a:buClr>
                <a:srgbClr val="293947"/>
              </a:buClr>
              <a:buSzTx/>
              <a:buFont typeface="Arial" pitchFamily="34" charset="0"/>
              <a:buNone/>
              <a:tabLst/>
              <a:defRPr kumimoji="0" sz="1800" b="0" i="0" u="none" strike="noStrike" cap="none" spc="0" normalizeH="0" baseline="0">
                <a:ln>
                  <a:noFill/>
                </a:ln>
                <a:solidFill>
                  <a:srgbClr val="000000"/>
                </a:solidFill>
                <a:effectLst/>
                <a:uLnTx/>
                <a:uFillTx/>
                <a:latin typeface="Avenir Next Arabic Demi" panose="020B0703020202020204" pitchFamily="34" charset="-78"/>
                <a:cs typeface="Avenir Next Arabic Demi" panose="020B0703020202020204" pitchFamily="34" charset="-78"/>
              </a:defRPr>
            </a:lvl1pPr>
          </a:lstStyle>
          <a:p>
            <a:r>
              <a:rPr lang="en-US"/>
              <a:t>PowerPoint/</a:t>
            </a:r>
          </a:p>
          <a:p>
            <a:r>
              <a:rPr lang="en-US"/>
              <a:t>PowerBI</a:t>
            </a:r>
          </a:p>
        </p:txBody>
      </p:sp>
      <p:sp>
        <p:nvSpPr>
          <p:cNvPr id="4" name="TextBox 3">
            <a:extLst>
              <a:ext uri="{FF2B5EF4-FFF2-40B4-BE49-F238E27FC236}">
                <a16:creationId xmlns:a16="http://schemas.microsoft.com/office/drawing/2014/main" id="{1AEF02BA-58D2-EB07-81EB-0BA7866A4F57}"/>
              </a:ext>
            </a:extLst>
          </p:cNvPr>
          <p:cNvSpPr txBox="1"/>
          <p:nvPr/>
        </p:nvSpPr>
        <p:spPr>
          <a:xfrm>
            <a:off x="10118265" y="820348"/>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
        <p:nvSpPr>
          <p:cNvPr id="5" name="Segnaposto testo 2">
            <a:extLst>
              <a:ext uri="{FF2B5EF4-FFF2-40B4-BE49-F238E27FC236}">
                <a16:creationId xmlns:a16="http://schemas.microsoft.com/office/drawing/2014/main" id="{2AEFA2C9-C66B-640B-F5F7-3FD83AF0932B}"/>
              </a:ext>
            </a:extLst>
          </p:cNvPr>
          <p:cNvSpPr txBox="1">
            <a:spLocks/>
          </p:cNvSpPr>
          <p:nvPr/>
        </p:nvSpPr>
        <p:spPr>
          <a:xfrm rot="10800000" flipV="1">
            <a:off x="3682531" y="13350240"/>
            <a:ext cx="2743200" cy="365760"/>
          </a:xfrm>
          <a:prstGeom prst="rect">
            <a:avLst/>
          </a:prstGeom>
          <a:solidFill>
            <a:srgbClr val="D3A6B1"/>
          </a:solidFill>
          <a:ln w="28575">
            <a:noFill/>
            <a:prstDash val="dash"/>
          </a:ln>
        </p:spPr>
        <p:txBody>
          <a:bodyPr lIns="107969" tIns="35990" rIns="71979" bIns="35990" anchor="ctr">
            <a:noAutofit/>
          </a:bodyPr>
          <a:lstStyle>
            <a:defPPr>
              <a:defRPr lang="en-GB"/>
            </a:defPPr>
            <a:lvl1pPr marL="72000" indent="-72000" algn="l">
              <a:buFont typeface="Arial" panose="020B0604020202020204" pitchFamily="34" charset="0"/>
              <a:buChar char="•"/>
              <a:defRPr sz="1200">
                <a:solidFill>
                  <a:schemeClr val="accent1">
                    <a:lumMod val="50000"/>
                  </a:schemeClr>
                </a:solidFill>
              </a:defRPr>
            </a:lvl1pPr>
          </a:lstStyle>
          <a:p>
            <a:pPr marL="0" indent="0" algn="ctr" defTabSz="914035" rtl="1" eaLnBrk="0" fontAlgn="base" hangingPunct="0">
              <a:lnSpc>
                <a:spcPct val="90000"/>
              </a:lnSpc>
              <a:spcBef>
                <a:spcPct val="50000"/>
              </a:spcBef>
              <a:spcAft>
                <a:spcPct val="0"/>
              </a:spcAft>
              <a:buClr>
                <a:srgbClr val="293947"/>
              </a:buClr>
              <a:buNone/>
              <a:defRPr/>
            </a:pPr>
            <a:r>
              <a:rPr lang="ar-SA" sz="1800">
                <a:solidFill>
                  <a:schemeClr val="bg1"/>
                </a:solidFill>
                <a:latin typeface="Baguet Script" panose="020F0502020204030204" pitchFamily="2" charset="0"/>
                <a:cs typeface="Avenir Next Arabic" panose="020B0503020202020204" pitchFamily="34" charset="-78"/>
              </a:rPr>
              <a:t>اجتماعات  الأداء للإدارات </a:t>
            </a:r>
            <a:endParaRPr lang="en-US" sz="1800">
              <a:solidFill>
                <a:schemeClr val="bg1"/>
              </a:solidFill>
              <a:latin typeface="Baguet Script" panose="020F0502020204030204" pitchFamily="2" charset="0"/>
              <a:cs typeface="Avenir Next Arabic" panose="020B0503020202020204" pitchFamily="34" charset="-78"/>
            </a:endParaRPr>
          </a:p>
        </p:txBody>
      </p:sp>
      <p:sp>
        <p:nvSpPr>
          <p:cNvPr id="75" name="Segnaposto testo 2">
            <a:extLst>
              <a:ext uri="{FF2B5EF4-FFF2-40B4-BE49-F238E27FC236}">
                <a16:creationId xmlns:a16="http://schemas.microsoft.com/office/drawing/2014/main" id="{44EC6A63-4F7A-63A4-2905-2DBC031E4810}"/>
              </a:ext>
            </a:extLst>
          </p:cNvPr>
          <p:cNvSpPr txBox="1">
            <a:spLocks/>
          </p:cNvSpPr>
          <p:nvPr/>
        </p:nvSpPr>
        <p:spPr>
          <a:xfrm rot="10800000" flipV="1">
            <a:off x="699929" y="13350241"/>
            <a:ext cx="2743200" cy="365760"/>
          </a:xfrm>
          <a:prstGeom prst="rect">
            <a:avLst/>
          </a:prstGeom>
          <a:solidFill>
            <a:srgbClr val="C69940"/>
          </a:solidFill>
          <a:ln w="28575">
            <a:noFill/>
            <a:prstDash val="dash"/>
          </a:ln>
        </p:spPr>
        <p:txBody>
          <a:bodyPr lIns="107969" tIns="35990" rIns="71979" bIns="35990" anchor="ctr">
            <a:noAutofit/>
          </a:bodyPr>
          <a:lstStyle>
            <a:defPPr>
              <a:defRPr lang="en-US"/>
            </a:defPPr>
            <a:lvl1pPr indent="0" algn="r" defTabSz="914035" rtl="1" eaLnBrk="0" fontAlgn="base" hangingPunct="0">
              <a:lnSpc>
                <a:spcPct val="90000"/>
              </a:lnSpc>
              <a:spcBef>
                <a:spcPct val="50000"/>
              </a:spcBef>
              <a:spcAft>
                <a:spcPct val="0"/>
              </a:spcAft>
              <a:buClr>
                <a:srgbClr val="293947"/>
              </a:buClr>
              <a:buFont typeface="Arial" panose="020B0604020202020204" pitchFamily="34" charset="0"/>
              <a:buNone/>
              <a:defRPr sz="2400">
                <a:solidFill>
                  <a:schemeClr val="bg1"/>
                </a:solidFill>
              </a:defRPr>
            </a:lvl1pPr>
          </a:lstStyle>
          <a:p>
            <a:pPr algn="ctr"/>
            <a:r>
              <a:rPr lang="ar-SA" sz="1800">
                <a:latin typeface="Baguet Script" panose="020F0502020204030204" pitchFamily="2" charset="0"/>
                <a:cs typeface="Avenir Next Arabic" panose="020B0503020202020204" pitchFamily="34" charset="-78"/>
              </a:rPr>
              <a:t>الاجتماعات الإستراتيجية</a:t>
            </a:r>
            <a:endParaRPr lang="en-US" sz="1800">
              <a:latin typeface="Baguet Script" panose="020F0502020204030204" pitchFamily="2" charset="0"/>
              <a:cs typeface="Avenir Next Arabic" panose="020B0503020202020204" pitchFamily="34" charset="-78"/>
            </a:endParaRPr>
          </a:p>
        </p:txBody>
      </p:sp>
    </p:spTree>
    <p:extLst>
      <p:ext uri="{BB962C8B-B14F-4D97-AF65-F5344CB8AC3E}">
        <p14:creationId xmlns:p14="http://schemas.microsoft.com/office/powerpoint/2010/main" val="6760550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Pentagon 84">
            <a:extLst>
              <a:ext uri="{FF2B5EF4-FFF2-40B4-BE49-F238E27FC236}">
                <a16:creationId xmlns:a16="http://schemas.microsoft.com/office/drawing/2014/main" id="{1476C515-0C7D-EE65-A499-FA8A4C23294C}"/>
              </a:ext>
            </a:extLst>
          </p:cNvPr>
          <p:cNvSpPr/>
          <p:nvPr/>
        </p:nvSpPr>
        <p:spPr>
          <a:xfrm>
            <a:off x="6887606" y="9973398"/>
            <a:ext cx="5804696" cy="1250407"/>
          </a:xfrm>
          <a:prstGeom prst="homePlate">
            <a:avLst>
              <a:gd name="adj" fmla="val 0"/>
            </a:avLst>
          </a:prstGeom>
          <a:solidFill>
            <a:schemeClr val="accent3">
              <a:lumMod val="20000"/>
              <a:lumOff val="8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defRPr/>
            </a:pPr>
            <a:endParaRPr lang="en-US" sz="1799" b="1" kern="0">
              <a:cs typeface="HelveticaNeueLT Arabic 55 Roman" panose="020B0604020202020204" pitchFamily="34" charset="-78"/>
            </a:endParaRPr>
          </a:p>
        </p:txBody>
      </p:sp>
      <p:sp>
        <p:nvSpPr>
          <p:cNvPr id="53" name="Pentagon 84">
            <a:extLst>
              <a:ext uri="{FF2B5EF4-FFF2-40B4-BE49-F238E27FC236}">
                <a16:creationId xmlns:a16="http://schemas.microsoft.com/office/drawing/2014/main" id="{0D13C902-971C-F204-A2DF-CC1F8E0E7847}"/>
              </a:ext>
            </a:extLst>
          </p:cNvPr>
          <p:cNvSpPr/>
          <p:nvPr/>
        </p:nvSpPr>
        <p:spPr>
          <a:xfrm>
            <a:off x="6847737" y="8552324"/>
            <a:ext cx="5844565" cy="1008370"/>
          </a:xfrm>
          <a:prstGeom prst="homePlate">
            <a:avLst>
              <a:gd name="adj" fmla="val 0"/>
            </a:avLst>
          </a:prstGeom>
          <a:solidFill>
            <a:schemeClr val="accent3">
              <a:lumMod val="20000"/>
              <a:lumOff val="8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defRPr/>
            </a:pPr>
            <a:endParaRPr lang="en-US" sz="1799" b="1" kern="0">
              <a:cs typeface="HelveticaNeueLT Arabic 55 Roman" panose="020B0604020202020204" pitchFamily="34" charset="-78"/>
            </a:endParaRPr>
          </a:p>
        </p:txBody>
      </p:sp>
      <p:sp>
        <p:nvSpPr>
          <p:cNvPr id="40" name="Pentagon 84">
            <a:extLst>
              <a:ext uri="{FF2B5EF4-FFF2-40B4-BE49-F238E27FC236}">
                <a16:creationId xmlns:a16="http://schemas.microsoft.com/office/drawing/2014/main" id="{B5B2BEFD-A36C-0567-1B96-5A1DED0E7D5D}"/>
              </a:ext>
            </a:extLst>
          </p:cNvPr>
          <p:cNvSpPr/>
          <p:nvPr/>
        </p:nvSpPr>
        <p:spPr>
          <a:xfrm>
            <a:off x="6922056" y="6267307"/>
            <a:ext cx="5516580" cy="549880"/>
          </a:xfrm>
          <a:prstGeom prst="homePlate">
            <a:avLst>
              <a:gd name="adj" fmla="val 0"/>
            </a:avLst>
          </a:prstGeom>
          <a:solidFill>
            <a:schemeClr val="accent3">
              <a:lumMod val="20000"/>
              <a:lumOff val="8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defRPr/>
            </a:pPr>
            <a:endParaRPr lang="en-US" sz="1799" b="1" kern="0">
              <a:cs typeface="HelveticaNeueLT Arabic 55 Roman" panose="020B0604020202020204" pitchFamily="34" charset="-78"/>
            </a:endParaRPr>
          </a:p>
        </p:txBody>
      </p:sp>
      <p:sp>
        <p:nvSpPr>
          <p:cNvPr id="39" name="Pentagon 84">
            <a:extLst>
              <a:ext uri="{FF2B5EF4-FFF2-40B4-BE49-F238E27FC236}">
                <a16:creationId xmlns:a16="http://schemas.microsoft.com/office/drawing/2014/main" id="{B7EBFF8F-8551-6494-CEC4-446AD53EECBC}"/>
              </a:ext>
            </a:extLst>
          </p:cNvPr>
          <p:cNvSpPr/>
          <p:nvPr/>
        </p:nvSpPr>
        <p:spPr>
          <a:xfrm>
            <a:off x="6922056" y="4105977"/>
            <a:ext cx="5516580" cy="1656158"/>
          </a:xfrm>
          <a:prstGeom prst="homePlate">
            <a:avLst>
              <a:gd name="adj" fmla="val 0"/>
            </a:avLst>
          </a:prstGeom>
          <a:solidFill>
            <a:schemeClr val="accent3">
              <a:lumMod val="20000"/>
              <a:lumOff val="8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defRPr/>
            </a:pPr>
            <a:endParaRPr lang="en-US" sz="1799" b="1" kern="0">
              <a:cs typeface="HelveticaNeueLT Arabic 55 Roman" panose="020B0604020202020204" pitchFamily="34" charset="-78"/>
            </a:endParaRPr>
          </a:p>
        </p:txBody>
      </p:sp>
      <p:sp>
        <p:nvSpPr>
          <p:cNvPr id="35" name="Pentagon 84">
            <a:extLst>
              <a:ext uri="{FF2B5EF4-FFF2-40B4-BE49-F238E27FC236}">
                <a16:creationId xmlns:a16="http://schemas.microsoft.com/office/drawing/2014/main" id="{3E4BCCDE-386A-84C1-7D5F-0B1BAA5E8F76}"/>
              </a:ext>
            </a:extLst>
          </p:cNvPr>
          <p:cNvSpPr/>
          <p:nvPr/>
        </p:nvSpPr>
        <p:spPr>
          <a:xfrm>
            <a:off x="6922056" y="2990658"/>
            <a:ext cx="5464964" cy="610148"/>
          </a:xfrm>
          <a:prstGeom prst="homePlate">
            <a:avLst>
              <a:gd name="adj" fmla="val 0"/>
            </a:avLst>
          </a:prstGeom>
          <a:solidFill>
            <a:srgbClr val="BED7E0"/>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defRPr/>
            </a:pPr>
            <a:endParaRPr lang="en-US" sz="1799" b="1" kern="0">
              <a:cs typeface="HelveticaNeueLT Arabic 55 Roman" panose="020B0604020202020204" pitchFamily="34" charset="-78"/>
            </a:endParaRPr>
          </a:p>
        </p:txBody>
      </p:sp>
      <p:sp>
        <p:nvSpPr>
          <p:cNvPr id="4" name="Rectangle: Rounded Corners 14">
            <a:extLst>
              <a:ext uri="{FF2B5EF4-FFF2-40B4-BE49-F238E27FC236}">
                <a16:creationId xmlns:a16="http://schemas.microsoft.com/office/drawing/2014/main" id="{9689961E-7CB4-30F7-ECBD-BA9AC6DC405D}"/>
              </a:ext>
            </a:extLst>
          </p:cNvPr>
          <p:cNvSpPr/>
          <p:nvPr/>
        </p:nvSpPr>
        <p:spPr>
          <a:xfrm rot="5400000">
            <a:off x="22630199" y="1105734"/>
            <a:ext cx="913924" cy="68664"/>
          </a:xfrm>
          <a:prstGeom prst="roundRect">
            <a:avLst>
              <a:gd name="adj" fmla="val 50000"/>
            </a:avLst>
          </a:prstGeom>
          <a:solidFill>
            <a:srgbClr val="827553"/>
          </a:solidFill>
          <a:ln w="25400" cap="flat" cmpd="sng" algn="ctr">
            <a:noFill/>
            <a:prstDash val="solid"/>
          </a:ln>
          <a:effectLst/>
        </p:spPr>
        <p:txBody>
          <a:bodyPr rtlCol="0" anchor="ctr"/>
          <a:lstStyle/>
          <a:p>
            <a:pPr algn="ctr" defTabSz="1370914">
              <a:defRPr/>
            </a:pPr>
            <a:endParaRPr lang="en-US" sz="2699" kern="0">
              <a:solidFill>
                <a:srgbClr val="FFFFFF"/>
              </a:solidFill>
              <a:latin typeface="Tajawal" panose="00000500000000000000" pitchFamily="2" charset="-78"/>
              <a:cs typeface="Tajawal" panose="00000500000000000000" pitchFamily="2" charset="-78"/>
            </a:endParaRPr>
          </a:p>
        </p:txBody>
      </p:sp>
      <p:grpSp>
        <p:nvGrpSpPr>
          <p:cNvPr id="6" name="Group 5">
            <a:extLst>
              <a:ext uri="{FF2B5EF4-FFF2-40B4-BE49-F238E27FC236}">
                <a16:creationId xmlns:a16="http://schemas.microsoft.com/office/drawing/2014/main" id="{B1CD2E6F-C7F3-7F8A-AC82-CAA77D17CFBB}"/>
              </a:ext>
            </a:extLst>
          </p:cNvPr>
          <p:cNvGrpSpPr/>
          <p:nvPr/>
        </p:nvGrpSpPr>
        <p:grpSpPr>
          <a:xfrm>
            <a:off x="18083167" y="4247452"/>
            <a:ext cx="4969666" cy="5710887"/>
            <a:chOff x="9302372" y="2127115"/>
            <a:chExt cx="2486128" cy="2661392"/>
          </a:xfrm>
        </p:grpSpPr>
        <p:grpSp>
          <p:nvGrpSpPr>
            <p:cNvPr id="20" name="object 3">
              <a:extLst>
                <a:ext uri="{FF2B5EF4-FFF2-40B4-BE49-F238E27FC236}">
                  <a16:creationId xmlns:a16="http://schemas.microsoft.com/office/drawing/2014/main" id="{7FA81891-C4BE-265B-FB60-BE35D4BDDD56}"/>
                </a:ext>
              </a:extLst>
            </p:cNvPr>
            <p:cNvGrpSpPr/>
            <p:nvPr/>
          </p:nvGrpSpPr>
          <p:grpSpPr>
            <a:xfrm flipV="1">
              <a:off x="9302372" y="2127115"/>
              <a:ext cx="2486128" cy="2661392"/>
              <a:chOff x="4818191" y="869856"/>
              <a:chExt cx="1183236" cy="1205974"/>
            </a:xfrm>
          </p:grpSpPr>
          <p:sp>
            <p:nvSpPr>
              <p:cNvPr id="48" name="object 5">
                <a:extLst>
                  <a:ext uri="{FF2B5EF4-FFF2-40B4-BE49-F238E27FC236}">
                    <a16:creationId xmlns:a16="http://schemas.microsoft.com/office/drawing/2014/main" id="{321EB13D-A695-913F-2692-AB4D34B05D5D}"/>
                  </a:ext>
                </a:extLst>
              </p:cNvPr>
              <p:cNvSpPr/>
              <p:nvPr/>
            </p:nvSpPr>
            <p:spPr>
              <a:xfrm>
                <a:off x="4818191" y="1486990"/>
                <a:ext cx="1183235" cy="588840"/>
              </a:xfrm>
              <a:custGeom>
                <a:avLst/>
                <a:gdLst/>
                <a:ahLst/>
                <a:cxnLst/>
                <a:rect l="l" t="t" r="r" b="b"/>
                <a:pathLst>
                  <a:path w="1068070" h="506730">
                    <a:moveTo>
                      <a:pt x="1067854" y="14439"/>
                    </a:moveTo>
                    <a:lnTo>
                      <a:pt x="1061836" y="62388"/>
                    </a:lnTo>
                    <a:lnTo>
                      <a:pt x="1051685" y="108924"/>
                    </a:lnTo>
                    <a:lnTo>
                      <a:pt x="1037593" y="153854"/>
                    </a:lnTo>
                    <a:lnTo>
                      <a:pt x="1019752" y="196986"/>
                    </a:lnTo>
                    <a:lnTo>
                      <a:pt x="998356" y="238126"/>
                    </a:lnTo>
                    <a:lnTo>
                      <a:pt x="973597" y="277083"/>
                    </a:lnTo>
                    <a:lnTo>
                      <a:pt x="945667" y="313663"/>
                    </a:lnTo>
                    <a:lnTo>
                      <a:pt x="914760" y="347674"/>
                    </a:lnTo>
                    <a:lnTo>
                      <a:pt x="881068" y="378923"/>
                    </a:lnTo>
                    <a:lnTo>
                      <a:pt x="844784" y="407218"/>
                    </a:lnTo>
                    <a:lnTo>
                      <a:pt x="806100" y="432365"/>
                    </a:lnTo>
                    <a:lnTo>
                      <a:pt x="765210" y="454172"/>
                    </a:lnTo>
                    <a:lnTo>
                      <a:pt x="722306" y="472446"/>
                    </a:lnTo>
                    <a:lnTo>
                      <a:pt x="677580" y="486995"/>
                    </a:lnTo>
                    <a:lnTo>
                      <a:pt x="631226" y="497625"/>
                    </a:lnTo>
                    <a:lnTo>
                      <a:pt x="583436" y="504145"/>
                    </a:lnTo>
                    <a:lnTo>
                      <a:pt x="534403" y="506361"/>
                    </a:lnTo>
                    <a:lnTo>
                      <a:pt x="487266" y="504314"/>
                    </a:lnTo>
                    <a:lnTo>
                      <a:pt x="441269" y="498286"/>
                    </a:lnTo>
                    <a:lnTo>
                      <a:pt x="396585" y="488449"/>
                    </a:lnTo>
                    <a:lnTo>
                      <a:pt x="353383" y="474973"/>
                    </a:lnTo>
                    <a:lnTo>
                      <a:pt x="311834" y="458029"/>
                    </a:lnTo>
                    <a:lnTo>
                      <a:pt x="272111" y="437789"/>
                    </a:lnTo>
                    <a:lnTo>
                      <a:pt x="234383" y="414423"/>
                    </a:lnTo>
                    <a:lnTo>
                      <a:pt x="198821" y="388103"/>
                    </a:lnTo>
                    <a:lnTo>
                      <a:pt x="165598" y="358998"/>
                    </a:lnTo>
                    <a:lnTo>
                      <a:pt x="134883" y="327281"/>
                    </a:lnTo>
                    <a:lnTo>
                      <a:pt x="106848" y="293122"/>
                    </a:lnTo>
                    <a:lnTo>
                      <a:pt x="81664" y="256692"/>
                    </a:lnTo>
                    <a:lnTo>
                      <a:pt x="59501" y="218163"/>
                    </a:lnTo>
                    <a:lnTo>
                      <a:pt x="40531" y="177704"/>
                    </a:lnTo>
                    <a:lnTo>
                      <a:pt x="24925" y="135487"/>
                    </a:lnTo>
                    <a:lnTo>
                      <a:pt x="12854" y="91684"/>
                    </a:lnTo>
                    <a:lnTo>
                      <a:pt x="4488" y="46464"/>
                    </a:lnTo>
                    <a:lnTo>
                      <a:pt x="0" y="0"/>
                    </a:lnTo>
                  </a:path>
                </a:pathLst>
              </a:custGeom>
              <a:ln w="9004">
                <a:solidFill>
                  <a:schemeClr val="tx1">
                    <a:lumMod val="65000"/>
                    <a:lumOff val="35000"/>
                  </a:schemeClr>
                </a:solidFill>
                <a:prstDash val="dash"/>
              </a:ln>
            </p:spPr>
            <p:txBody>
              <a:bodyPr wrap="square" lIns="0" tIns="0" rIns="0" bIns="0" rtlCol="0"/>
              <a:lstStyle/>
              <a:p>
                <a:pPr defTabSz="1827886">
                  <a:defRPr/>
                </a:pPr>
                <a:endParaRPr sz="3598">
                  <a:solidFill>
                    <a:srgbClr val="000000"/>
                  </a:solidFill>
                  <a:latin typeface="Tahoma"/>
                  <a:cs typeface="Tahoma"/>
                </a:endParaRPr>
              </a:p>
            </p:txBody>
          </p:sp>
          <p:sp>
            <p:nvSpPr>
              <p:cNvPr id="49" name="object 6">
                <a:extLst>
                  <a:ext uri="{FF2B5EF4-FFF2-40B4-BE49-F238E27FC236}">
                    <a16:creationId xmlns:a16="http://schemas.microsoft.com/office/drawing/2014/main" id="{C283AA77-44DE-AAFF-92C3-A46601A34E84}"/>
                  </a:ext>
                </a:extLst>
              </p:cNvPr>
              <p:cNvSpPr/>
              <p:nvPr/>
            </p:nvSpPr>
            <p:spPr>
              <a:xfrm>
                <a:off x="4864811" y="1538649"/>
                <a:ext cx="635" cy="14604"/>
              </a:xfrm>
              <a:custGeom>
                <a:avLst/>
                <a:gdLst/>
                <a:ahLst/>
                <a:cxnLst/>
                <a:rect l="l" t="t" r="r" b="b"/>
                <a:pathLst>
                  <a:path w="635" h="14605">
                    <a:moveTo>
                      <a:pt x="190" y="14287"/>
                    </a:moveTo>
                    <a:lnTo>
                      <a:pt x="63" y="9537"/>
                    </a:lnTo>
                    <a:lnTo>
                      <a:pt x="0" y="4775"/>
                    </a:lnTo>
                    <a:lnTo>
                      <a:pt x="0" y="0"/>
                    </a:lnTo>
                  </a:path>
                </a:pathLst>
              </a:custGeom>
              <a:ln w="9004">
                <a:solidFill>
                  <a:srgbClr val="110537"/>
                </a:solidFill>
              </a:ln>
            </p:spPr>
            <p:txBody>
              <a:bodyPr wrap="square" lIns="0" tIns="0" rIns="0" bIns="0" rtlCol="0"/>
              <a:lstStyle/>
              <a:p>
                <a:pPr defTabSz="1827886">
                  <a:defRPr/>
                </a:pPr>
                <a:endParaRPr sz="3598">
                  <a:solidFill>
                    <a:srgbClr val="000000"/>
                  </a:solidFill>
                  <a:latin typeface="Tahoma"/>
                  <a:cs typeface="Tahoma"/>
                </a:endParaRPr>
              </a:p>
            </p:txBody>
          </p:sp>
          <p:sp>
            <p:nvSpPr>
              <p:cNvPr id="50" name="object 7">
                <a:extLst>
                  <a:ext uri="{FF2B5EF4-FFF2-40B4-BE49-F238E27FC236}">
                    <a16:creationId xmlns:a16="http://schemas.microsoft.com/office/drawing/2014/main" id="{79E44030-CEEF-D168-4709-B70705C33C67}"/>
                  </a:ext>
                </a:extLst>
              </p:cNvPr>
              <p:cNvSpPr/>
              <p:nvPr/>
            </p:nvSpPr>
            <p:spPr>
              <a:xfrm>
                <a:off x="4819964" y="869856"/>
                <a:ext cx="1181463" cy="617133"/>
              </a:xfrm>
              <a:custGeom>
                <a:avLst/>
                <a:gdLst/>
                <a:ahLst/>
                <a:cxnLst/>
                <a:rect l="l" t="t" r="r" b="b"/>
                <a:pathLst>
                  <a:path w="1070610" h="535305">
                    <a:moveTo>
                      <a:pt x="0" y="535165"/>
                    </a:moveTo>
                    <a:lnTo>
                      <a:pt x="2187" y="486453"/>
                    </a:lnTo>
                    <a:lnTo>
                      <a:pt x="8622" y="438967"/>
                    </a:lnTo>
                    <a:lnTo>
                      <a:pt x="19116" y="392895"/>
                    </a:lnTo>
                    <a:lnTo>
                      <a:pt x="33480" y="348427"/>
                    </a:lnTo>
                    <a:lnTo>
                      <a:pt x="51526" y="305750"/>
                    </a:lnTo>
                    <a:lnTo>
                      <a:pt x="73064" y="265055"/>
                    </a:lnTo>
                    <a:lnTo>
                      <a:pt x="97906" y="226530"/>
                    </a:lnTo>
                    <a:lnTo>
                      <a:pt x="125863" y="190363"/>
                    </a:lnTo>
                    <a:lnTo>
                      <a:pt x="156744" y="156744"/>
                    </a:lnTo>
                    <a:lnTo>
                      <a:pt x="190363" y="125863"/>
                    </a:lnTo>
                    <a:lnTo>
                      <a:pt x="226530" y="97906"/>
                    </a:lnTo>
                    <a:lnTo>
                      <a:pt x="265055" y="73064"/>
                    </a:lnTo>
                    <a:lnTo>
                      <a:pt x="305750" y="51526"/>
                    </a:lnTo>
                    <a:lnTo>
                      <a:pt x="348427" y="33480"/>
                    </a:lnTo>
                    <a:lnTo>
                      <a:pt x="392895" y="19116"/>
                    </a:lnTo>
                    <a:lnTo>
                      <a:pt x="438967" y="8622"/>
                    </a:lnTo>
                    <a:lnTo>
                      <a:pt x="486453" y="2187"/>
                    </a:lnTo>
                    <a:lnTo>
                      <a:pt x="535165" y="0"/>
                    </a:lnTo>
                    <a:lnTo>
                      <a:pt x="583876" y="2187"/>
                    </a:lnTo>
                    <a:lnTo>
                      <a:pt x="631363" y="8622"/>
                    </a:lnTo>
                    <a:lnTo>
                      <a:pt x="677435" y="19116"/>
                    </a:lnTo>
                    <a:lnTo>
                      <a:pt x="721904" y="33480"/>
                    </a:lnTo>
                    <a:lnTo>
                      <a:pt x="764582" y="51526"/>
                    </a:lnTo>
                    <a:lnTo>
                      <a:pt x="805278" y="73064"/>
                    </a:lnTo>
                    <a:lnTo>
                      <a:pt x="843804" y="97906"/>
                    </a:lnTo>
                    <a:lnTo>
                      <a:pt x="879972" y="125863"/>
                    </a:lnTo>
                    <a:lnTo>
                      <a:pt x="913591" y="156744"/>
                    </a:lnTo>
                    <a:lnTo>
                      <a:pt x="944474" y="190363"/>
                    </a:lnTo>
                    <a:lnTo>
                      <a:pt x="972432" y="226530"/>
                    </a:lnTo>
                    <a:lnTo>
                      <a:pt x="997275" y="265055"/>
                    </a:lnTo>
                    <a:lnTo>
                      <a:pt x="1018814" y="305750"/>
                    </a:lnTo>
                    <a:lnTo>
                      <a:pt x="1036860" y="348427"/>
                    </a:lnTo>
                    <a:lnTo>
                      <a:pt x="1051225" y="392895"/>
                    </a:lnTo>
                    <a:lnTo>
                      <a:pt x="1061720" y="438967"/>
                    </a:lnTo>
                    <a:lnTo>
                      <a:pt x="1068156" y="486453"/>
                    </a:lnTo>
                    <a:lnTo>
                      <a:pt x="1070343" y="535165"/>
                    </a:lnTo>
                  </a:path>
                </a:pathLst>
              </a:custGeom>
              <a:ln w="57150">
                <a:solidFill>
                  <a:srgbClr val="1E552A"/>
                </a:solidFill>
              </a:ln>
            </p:spPr>
            <p:txBody>
              <a:bodyPr wrap="square" lIns="0" tIns="0" rIns="0" bIns="0" rtlCol="0"/>
              <a:lstStyle/>
              <a:p>
                <a:pPr defTabSz="1827886">
                  <a:defRPr/>
                </a:pPr>
                <a:endParaRPr sz="3598">
                  <a:solidFill>
                    <a:srgbClr val="000000"/>
                  </a:solidFill>
                  <a:latin typeface="Tahoma"/>
                  <a:cs typeface="Tahoma"/>
                </a:endParaRPr>
              </a:p>
            </p:txBody>
          </p:sp>
        </p:grpSp>
        <p:sp>
          <p:nvSpPr>
            <p:cNvPr id="21" name="Rectangle 20">
              <a:extLst>
                <a:ext uri="{FF2B5EF4-FFF2-40B4-BE49-F238E27FC236}">
                  <a16:creationId xmlns:a16="http://schemas.microsoft.com/office/drawing/2014/main" id="{3E9FF73D-CEDB-5343-A3A7-F5FA22276ABE}"/>
                </a:ext>
              </a:extLst>
            </p:cNvPr>
            <p:cNvSpPr/>
            <p:nvPr/>
          </p:nvSpPr>
          <p:spPr>
            <a:xfrm>
              <a:off x="9528459" y="3732773"/>
              <a:ext cx="2006562" cy="272517"/>
            </a:xfrm>
            <a:prstGeom prst="rect">
              <a:avLst/>
            </a:prstGeom>
          </p:spPr>
          <p:txBody>
            <a:bodyPr wrap="none">
              <a:spAutoFit/>
            </a:bodyPr>
            <a:lstStyle/>
            <a:p>
              <a:pPr algn="ctr" defTabSz="1827886">
                <a:defRPr/>
              </a:pPr>
              <a:r>
                <a:rPr lang="ar-SA" sz="3200" b="1">
                  <a:solidFill>
                    <a:schemeClr val="tx1">
                      <a:lumMod val="50000"/>
                    </a:schemeClr>
                  </a:solidFill>
                  <a:latin typeface="Avenir Next Arabic Demi" panose="020B0703020202020204" pitchFamily="34" charset="-78"/>
                  <a:cs typeface="Avenir Next Arabic Demi" panose="020B0703020202020204" pitchFamily="34" charset="-78"/>
                </a:rPr>
                <a:t>إجمالي عدد الاجتماعات </a:t>
              </a:r>
            </a:p>
          </p:txBody>
        </p:sp>
        <p:sp>
          <p:nvSpPr>
            <p:cNvPr id="22" name="Rectangle 21">
              <a:extLst>
                <a:ext uri="{FF2B5EF4-FFF2-40B4-BE49-F238E27FC236}">
                  <a16:creationId xmlns:a16="http://schemas.microsoft.com/office/drawing/2014/main" id="{C396C5EC-00A7-303B-0BA8-4DFDF5658FB0}"/>
                </a:ext>
              </a:extLst>
            </p:cNvPr>
            <p:cNvSpPr/>
            <p:nvPr/>
          </p:nvSpPr>
          <p:spPr>
            <a:xfrm>
              <a:off x="10245611" y="2454096"/>
              <a:ext cx="680188" cy="1075219"/>
            </a:xfrm>
            <a:prstGeom prst="rect">
              <a:avLst/>
            </a:prstGeom>
          </p:spPr>
          <p:txBody>
            <a:bodyPr wrap="none">
              <a:spAutoFit/>
            </a:bodyPr>
            <a:lstStyle/>
            <a:p>
              <a:pPr defTabSz="1827886">
                <a:defRPr/>
              </a:pPr>
              <a:r>
                <a:rPr lang="en-US" sz="14393" b="1">
                  <a:ln>
                    <a:solidFill>
                      <a:srgbClr val="877852"/>
                    </a:solidFill>
                  </a:ln>
                  <a:solidFill>
                    <a:srgbClr val="FFFFFF"/>
                  </a:solidFill>
                  <a:effectLst>
                    <a:outerShdw blurRad="50800" dist="38100" dir="2700000" algn="tl" rotWithShape="0">
                      <a:prstClr val="black">
                        <a:alpha val="40000"/>
                      </a:prstClr>
                    </a:outerShdw>
                  </a:effectLst>
                  <a:latin typeface="Tahoma"/>
                  <a:cs typeface="Tahoma"/>
                </a:rPr>
                <a:t>9</a:t>
              </a:r>
              <a:endParaRPr lang="ar-EG" sz="13193" b="1">
                <a:ln>
                  <a:solidFill>
                    <a:srgbClr val="877852"/>
                  </a:solidFill>
                </a:ln>
                <a:solidFill>
                  <a:srgbClr val="FFFFFF"/>
                </a:solidFill>
                <a:effectLst>
                  <a:outerShdw blurRad="50800" dist="38100" dir="2700000" algn="tl" rotWithShape="0">
                    <a:prstClr val="black">
                      <a:alpha val="40000"/>
                    </a:prstClr>
                  </a:outerShdw>
                </a:effectLst>
                <a:latin typeface="Tahoma"/>
                <a:cs typeface="Tahoma"/>
              </a:endParaRPr>
            </a:p>
          </p:txBody>
        </p:sp>
      </p:grpSp>
      <p:grpSp>
        <p:nvGrpSpPr>
          <p:cNvPr id="7" name="Group 6">
            <a:extLst>
              <a:ext uri="{FF2B5EF4-FFF2-40B4-BE49-F238E27FC236}">
                <a16:creationId xmlns:a16="http://schemas.microsoft.com/office/drawing/2014/main" id="{B27C0273-E022-A078-15DE-F80341FD2851}"/>
              </a:ext>
            </a:extLst>
          </p:cNvPr>
          <p:cNvGrpSpPr/>
          <p:nvPr/>
        </p:nvGrpSpPr>
        <p:grpSpPr>
          <a:xfrm>
            <a:off x="16874255" y="4344102"/>
            <a:ext cx="1239242" cy="2332301"/>
            <a:chOff x="9151734" y="2081932"/>
            <a:chExt cx="619944" cy="2005504"/>
          </a:xfrm>
          <a:solidFill>
            <a:srgbClr val="877852"/>
          </a:solidFill>
        </p:grpSpPr>
        <p:sp>
          <p:nvSpPr>
            <p:cNvPr id="18" name="Freeform 432">
              <a:extLst>
                <a:ext uri="{FF2B5EF4-FFF2-40B4-BE49-F238E27FC236}">
                  <a16:creationId xmlns:a16="http://schemas.microsoft.com/office/drawing/2014/main" id="{62279254-5A1D-8C28-4369-4B90F7E35BE0}"/>
                </a:ext>
              </a:extLst>
            </p:cNvPr>
            <p:cNvSpPr>
              <a:spLocks noChangeArrowheads="1"/>
            </p:cNvSpPr>
            <p:nvPr/>
          </p:nvSpPr>
          <p:spPr bwMode="auto">
            <a:xfrm>
              <a:off x="9151734" y="2081932"/>
              <a:ext cx="619944" cy="1040449"/>
            </a:xfrm>
            <a:custGeom>
              <a:avLst/>
              <a:gdLst>
                <a:gd name="T0" fmla="*/ 27 w 580"/>
                <a:gd name="T1" fmla="*/ 57 h 911"/>
                <a:gd name="T2" fmla="*/ 27 w 580"/>
                <a:gd name="T3" fmla="*/ 57 h 911"/>
                <a:gd name="T4" fmla="*/ 211 w 580"/>
                <a:gd name="T5" fmla="*/ 99 h 911"/>
                <a:gd name="T6" fmla="*/ 211 w 580"/>
                <a:gd name="T7" fmla="*/ 99 h 911"/>
                <a:gd name="T8" fmla="*/ 310 w 580"/>
                <a:gd name="T9" fmla="*/ 298 h 911"/>
                <a:gd name="T10" fmla="*/ 310 w 580"/>
                <a:gd name="T11" fmla="*/ 298 h 911"/>
                <a:gd name="T12" fmla="*/ 310 w 580"/>
                <a:gd name="T13" fmla="*/ 552 h 911"/>
                <a:gd name="T14" fmla="*/ 310 w 580"/>
                <a:gd name="T15" fmla="*/ 552 h 911"/>
                <a:gd name="T16" fmla="*/ 358 w 580"/>
                <a:gd name="T17" fmla="*/ 792 h 911"/>
                <a:gd name="T18" fmla="*/ 358 w 580"/>
                <a:gd name="T19" fmla="*/ 792 h 911"/>
                <a:gd name="T20" fmla="*/ 560 w 580"/>
                <a:gd name="T21" fmla="*/ 896 h 911"/>
                <a:gd name="T22" fmla="*/ 560 w 580"/>
                <a:gd name="T23" fmla="*/ 896 h 911"/>
                <a:gd name="T24" fmla="*/ 551 w 580"/>
                <a:gd name="T25" fmla="*/ 866 h 911"/>
                <a:gd name="T26" fmla="*/ 551 w 580"/>
                <a:gd name="T27" fmla="*/ 866 h 911"/>
                <a:gd name="T28" fmla="*/ 379 w 580"/>
                <a:gd name="T29" fmla="*/ 767 h 911"/>
                <a:gd name="T30" fmla="*/ 379 w 580"/>
                <a:gd name="T31" fmla="*/ 767 h 911"/>
                <a:gd name="T32" fmla="*/ 342 w 580"/>
                <a:gd name="T33" fmla="*/ 520 h 911"/>
                <a:gd name="T34" fmla="*/ 342 w 580"/>
                <a:gd name="T35" fmla="*/ 520 h 911"/>
                <a:gd name="T36" fmla="*/ 230 w 580"/>
                <a:gd name="T37" fmla="*/ 75 h 911"/>
                <a:gd name="T38" fmla="*/ 230 w 580"/>
                <a:gd name="T39" fmla="*/ 75 h 911"/>
                <a:gd name="T40" fmla="*/ 19 w 580"/>
                <a:gd name="T41" fmla="*/ 27 h 911"/>
                <a:gd name="T42" fmla="*/ 19 w 580"/>
                <a:gd name="T43" fmla="*/ 27 h 911"/>
                <a:gd name="T44" fmla="*/ 27 w 580"/>
                <a:gd name="T45" fmla="*/ 5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911">
                  <a:moveTo>
                    <a:pt x="27" y="57"/>
                  </a:moveTo>
                  <a:lnTo>
                    <a:pt x="27" y="57"/>
                  </a:lnTo>
                  <a:cubicBezTo>
                    <a:pt x="91" y="33"/>
                    <a:pt x="161" y="55"/>
                    <a:pt x="211" y="99"/>
                  </a:cubicBezTo>
                  <a:lnTo>
                    <a:pt x="211" y="99"/>
                  </a:lnTo>
                  <a:cubicBezTo>
                    <a:pt x="271" y="149"/>
                    <a:pt x="299" y="222"/>
                    <a:pt x="310" y="298"/>
                  </a:cubicBezTo>
                  <a:lnTo>
                    <a:pt x="310" y="298"/>
                  </a:lnTo>
                  <a:cubicBezTo>
                    <a:pt x="321" y="383"/>
                    <a:pt x="313" y="467"/>
                    <a:pt x="310" y="552"/>
                  </a:cubicBezTo>
                  <a:lnTo>
                    <a:pt x="310" y="552"/>
                  </a:lnTo>
                  <a:cubicBezTo>
                    <a:pt x="308" y="633"/>
                    <a:pt x="314" y="721"/>
                    <a:pt x="358" y="792"/>
                  </a:cubicBezTo>
                  <a:lnTo>
                    <a:pt x="358" y="792"/>
                  </a:lnTo>
                  <a:cubicBezTo>
                    <a:pt x="401" y="860"/>
                    <a:pt x="477" y="910"/>
                    <a:pt x="560" y="896"/>
                  </a:cubicBezTo>
                  <a:lnTo>
                    <a:pt x="560" y="896"/>
                  </a:lnTo>
                  <a:cubicBezTo>
                    <a:pt x="579" y="892"/>
                    <a:pt x="571" y="863"/>
                    <a:pt x="551" y="866"/>
                  </a:cubicBezTo>
                  <a:lnTo>
                    <a:pt x="551" y="866"/>
                  </a:lnTo>
                  <a:cubicBezTo>
                    <a:pt x="480" y="878"/>
                    <a:pt x="413" y="827"/>
                    <a:pt x="379" y="767"/>
                  </a:cubicBezTo>
                  <a:lnTo>
                    <a:pt x="379" y="767"/>
                  </a:lnTo>
                  <a:cubicBezTo>
                    <a:pt x="337" y="693"/>
                    <a:pt x="339" y="602"/>
                    <a:pt x="342" y="520"/>
                  </a:cubicBezTo>
                  <a:lnTo>
                    <a:pt x="342" y="520"/>
                  </a:lnTo>
                  <a:cubicBezTo>
                    <a:pt x="348" y="367"/>
                    <a:pt x="360" y="183"/>
                    <a:pt x="230" y="75"/>
                  </a:cubicBezTo>
                  <a:lnTo>
                    <a:pt x="230" y="75"/>
                  </a:lnTo>
                  <a:cubicBezTo>
                    <a:pt x="172" y="27"/>
                    <a:pt x="93" y="0"/>
                    <a:pt x="19" y="27"/>
                  </a:cubicBezTo>
                  <a:lnTo>
                    <a:pt x="19" y="27"/>
                  </a:lnTo>
                  <a:cubicBezTo>
                    <a:pt x="0" y="34"/>
                    <a:pt x="8" y="63"/>
                    <a:pt x="27" y="57"/>
                  </a:cubicBezTo>
                </a:path>
              </a:pathLst>
            </a:custGeom>
            <a:solidFill>
              <a:srgbClr val="1E552A"/>
            </a:solidFill>
            <a:ln>
              <a:solidFill>
                <a:srgbClr val="1E552A"/>
              </a:solidFill>
            </a:ln>
            <a:effectLst/>
          </p:spPr>
          <p:txBody>
            <a:bodyPr wrap="none" anchor="ctr"/>
            <a:lstStyle/>
            <a:p>
              <a:pPr defTabSz="1827886">
                <a:defRPr/>
              </a:pPr>
              <a:endParaRPr lang="en-US" sz="3998">
                <a:solidFill>
                  <a:srgbClr val="000000"/>
                </a:solidFill>
                <a:latin typeface="Poppins" pitchFamily="2" charset="77"/>
                <a:cs typeface="Tahoma"/>
              </a:endParaRPr>
            </a:p>
          </p:txBody>
        </p:sp>
        <p:sp>
          <p:nvSpPr>
            <p:cNvPr id="19" name="Freeform 433">
              <a:extLst>
                <a:ext uri="{FF2B5EF4-FFF2-40B4-BE49-F238E27FC236}">
                  <a16:creationId xmlns:a16="http://schemas.microsoft.com/office/drawing/2014/main" id="{6B10203D-6EB5-0FA4-ECBA-B518B7CF6DAA}"/>
                </a:ext>
              </a:extLst>
            </p:cNvPr>
            <p:cNvSpPr>
              <a:spLocks noChangeArrowheads="1"/>
            </p:cNvSpPr>
            <p:nvPr/>
          </p:nvSpPr>
          <p:spPr bwMode="auto">
            <a:xfrm>
              <a:off x="9151734" y="3057039"/>
              <a:ext cx="619944" cy="1030397"/>
            </a:xfrm>
            <a:custGeom>
              <a:avLst/>
              <a:gdLst>
                <a:gd name="T0" fmla="*/ 19 w 580"/>
                <a:gd name="T1" fmla="*/ 881 h 906"/>
                <a:gd name="T2" fmla="*/ 19 w 580"/>
                <a:gd name="T3" fmla="*/ 881 h 906"/>
                <a:gd name="T4" fmla="*/ 209 w 580"/>
                <a:gd name="T5" fmla="*/ 849 h 906"/>
                <a:gd name="T6" fmla="*/ 209 w 580"/>
                <a:gd name="T7" fmla="*/ 849 h 906"/>
                <a:gd name="T8" fmla="*/ 329 w 580"/>
                <a:gd name="T9" fmla="*/ 669 h 906"/>
                <a:gd name="T10" fmla="*/ 329 w 580"/>
                <a:gd name="T11" fmla="*/ 669 h 906"/>
                <a:gd name="T12" fmla="*/ 343 w 580"/>
                <a:gd name="T13" fmla="*/ 419 h 906"/>
                <a:gd name="T14" fmla="*/ 343 w 580"/>
                <a:gd name="T15" fmla="*/ 419 h 906"/>
                <a:gd name="T16" fmla="*/ 367 w 580"/>
                <a:gd name="T17" fmla="*/ 167 h 906"/>
                <a:gd name="T18" fmla="*/ 367 w 580"/>
                <a:gd name="T19" fmla="*/ 167 h 906"/>
                <a:gd name="T20" fmla="*/ 551 w 580"/>
                <a:gd name="T21" fmla="*/ 43 h 906"/>
                <a:gd name="T22" fmla="*/ 551 w 580"/>
                <a:gd name="T23" fmla="*/ 43 h 906"/>
                <a:gd name="T24" fmla="*/ 560 w 580"/>
                <a:gd name="T25" fmla="*/ 13 h 906"/>
                <a:gd name="T26" fmla="*/ 560 w 580"/>
                <a:gd name="T27" fmla="*/ 13 h 906"/>
                <a:gd name="T28" fmla="*/ 374 w 580"/>
                <a:gd name="T29" fmla="*/ 94 h 906"/>
                <a:gd name="T30" fmla="*/ 374 w 580"/>
                <a:gd name="T31" fmla="*/ 94 h 906"/>
                <a:gd name="T32" fmla="*/ 310 w 580"/>
                <a:gd name="T33" fmla="*/ 325 h 906"/>
                <a:gd name="T34" fmla="*/ 310 w 580"/>
                <a:gd name="T35" fmla="*/ 325 h 906"/>
                <a:gd name="T36" fmla="*/ 230 w 580"/>
                <a:gd name="T37" fmla="*/ 791 h 906"/>
                <a:gd name="T38" fmla="*/ 230 w 580"/>
                <a:gd name="T39" fmla="*/ 791 h 906"/>
                <a:gd name="T40" fmla="*/ 27 w 580"/>
                <a:gd name="T41" fmla="*/ 851 h 906"/>
                <a:gd name="T42" fmla="*/ 27 w 580"/>
                <a:gd name="T43" fmla="*/ 851 h 906"/>
                <a:gd name="T44" fmla="*/ 19 w 580"/>
                <a:gd name="T45" fmla="*/ 88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906">
                  <a:moveTo>
                    <a:pt x="19" y="881"/>
                  </a:moveTo>
                  <a:lnTo>
                    <a:pt x="19" y="881"/>
                  </a:lnTo>
                  <a:cubicBezTo>
                    <a:pt x="83" y="905"/>
                    <a:pt x="154" y="887"/>
                    <a:pt x="209" y="849"/>
                  </a:cubicBezTo>
                  <a:lnTo>
                    <a:pt x="209" y="849"/>
                  </a:lnTo>
                  <a:cubicBezTo>
                    <a:pt x="271" y="805"/>
                    <a:pt x="310" y="742"/>
                    <a:pt x="329" y="669"/>
                  </a:cubicBezTo>
                  <a:lnTo>
                    <a:pt x="329" y="669"/>
                  </a:lnTo>
                  <a:cubicBezTo>
                    <a:pt x="350" y="588"/>
                    <a:pt x="347" y="503"/>
                    <a:pt x="343" y="419"/>
                  </a:cubicBezTo>
                  <a:lnTo>
                    <a:pt x="343" y="419"/>
                  </a:lnTo>
                  <a:cubicBezTo>
                    <a:pt x="340" y="336"/>
                    <a:pt x="334" y="247"/>
                    <a:pt x="367" y="167"/>
                  </a:cubicBezTo>
                  <a:lnTo>
                    <a:pt x="367" y="167"/>
                  </a:lnTo>
                  <a:cubicBezTo>
                    <a:pt x="395" y="96"/>
                    <a:pt x="469" y="28"/>
                    <a:pt x="551" y="43"/>
                  </a:cubicBezTo>
                  <a:lnTo>
                    <a:pt x="551" y="43"/>
                  </a:lnTo>
                  <a:cubicBezTo>
                    <a:pt x="571" y="45"/>
                    <a:pt x="579" y="16"/>
                    <a:pt x="560" y="13"/>
                  </a:cubicBezTo>
                  <a:lnTo>
                    <a:pt x="560" y="13"/>
                  </a:lnTo>
                  <a:cubicBezTo>
                    <a:pt x="487" y="0"/>
                    <a:pt x="418" y="38"/>
                    <a:pt x="374" y="94"/>
                  </a:cubicBezTo>
                  <a:lnTo>
                    <a:pt x="374" y="94"/>
                  </a:lnTo>
                  <a:cubicBezTo>
                    <a:pt x="323" y="159"/>
                    <a:pt x="311" y="244"/>
                    <a:pt x="310" y="325"/>
                  </a:cubicBezTo>
                  <a:lnTo>
                    <a:pt x="310" y="325"/>
                  </a:lnTo>
                  <a:cubicBezTo>
                    <a:pt x="309" y="478"/>
                    <a:pt x="349" y="669"/>
                    <a:pt x="230" y="791"/>
                  </a:cubicBezTo>
                  <a:lnTo>
                    <a:pt x="230" y="791"/>
                  </a:lnTo>
                  <a:cubicBezTo>
                    <a:pt x="178" y="845"/>
                    <a:pt x="100" y="879"/>
                    <a:pt x="27" y="851"/>
                  </a:cubicBezTo>
                  <a:lnTo>
                    <a:pt x="27" y="851"/>
                  </a:lnTo>
                  <a:cubicBezTo>
                    <a:pt x="8" y="844"/>
                    <a:pt x="0" y="874"/>
                    <a:pt x="19" y="881"/>
                  </a:cubicBezTo>
                </a:path>
              </a:pathLst>
            </a:custGeom>
            <a:solidFill>
              <a:srgbClr val="1E552A"/>
            </a:solidFill>
            <a:ln>
              <a:solidFill>
                <a:srgbClr val="1E552A"/>
              </a:solidFill>
            </a:ln>
            <a:effectLst/>
          </p:spPr>
          <p:txBody>
            <a:bodyPr wrap="none" anchor="ctr"/>
            <a:lstStyle/>
            <a:p>
              <a:pPr defTabSz="1827886">
                <a:defRPr/>
              </a:pPr>
              <a:endParaRPr lang="en-US" sz="3998">
                <a:solidFill>
                  <a:srgbClr val="000000"/>
                </a:solidFill>
                <a:latin typeface="Poppins" pitchFamily="2" charset="77"/>
                <a:cs typeface="Tahoma"/>
              </a:endParaRPr>
            </a:p>
          </p:txBody>
        </p:sp>
      </p:grpSp>
      <p:sp>
        <p:nvSpPr>
          <p:cNvPr id="8" name="Rectangle: Rounded Corners 46">
            <a:extLst>
              <a:ext uri="{FF2B5EF4-FFF2-40B4-BE49-F238E27FC236}">
                <a16:creationId xmlns:a16="http://schemas.microsoft.com/office/drawing/2014/main" id="{DF0A7EED-CBC4-9FDE-A4CD-E75B39DBF079}"/>
              </a:ext>
            </a:extLst>
          </p:cNvPr>
          <p:cNvSpPr/>
          <p:nvPr/>
        </p:nvSpPr>
        <p:spPr>
          <a:xfrm>
            <a:off x="13570782" y="10200497"/>
            <a:ext cx="3031354" cy="700772"/>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827886" rtl="1">
              <a:lnSpc>
                <a:spcPct val="150000"/>
              </a:lnSpc>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اجتماعات إستراتيجية </a:t>
            </a:r>
          </a:p>
        </p:txBody>
      </p:sp>
      <p:grpSp>
        <p:nvGrpSpPr>
          <p:cNvPr id="9" name="Group 8">
            <a:extLst>
              <a:ext uri="{FF2B5EF4-FFF2-40B4-BE49-F238E27FC236}">
                <a16:creationId xmlns:a16="http://schemas.microsoft.com/office/drawing/2014/main" id="{7647AB30-E685-89A9-8ED2-97055D1CCE0A}"/>
              </a:ext>
            </a:extLst>
          </p:cNvPr>
          <p:cNvGrpSpPr/>
          <p:nvPr/>
        </p:nvGrpSpPr>
        <p:grpSpPr>
          <a:xfrm>
            <a:off x="16896470" y="9052622"/>
            <a:ext cx="1239242" cy="2332301"/>
            <a:chOff x="9236326" y="288912"/>
            <a:chExt cx="619944" cy="2005506"/>
          </a:xfrm>
          <a:solidFill>
            <a:srgbClr val="7F7F7F"/>
          </a:solidFill>
        </p:grpSpPr>
        <p:sp>
          <p:nvSpPr>
            <p:cNvPr id="16" name="Freeform 432">
              <a:extLst>
                <a:ext uri="{FF2B5EF4-FFF2-40B4-BE49-F238E27FC236}">
                  <a16:creationId xmlns:a16="http://schemas.microsoft.com/office/drawing/2014/main" id="{136A16CC-5590-B357-AE30-E6D93F3B96E6}"/>
                </a:ext>
              </a:extLst>
            </p:cNvPr>
            <p:cNvSpPr>
              <a:spLocks noChangeArrowheads="1"/>
            </p:cNvSpPr>
            <p:nvPr/>
          </p:nvSpPr>
          <p:spPr bwMode="auto">
            <a:xfrm>
              <a:off x="9236326" y="288912"/>
              <a:ext cx="619944" cy="1040451"/>
            </a:xfrm>
            <a:custGeom>
              <a:avLst/>
              <a:gdLst>
                <a:gd name="T0" fmla="*/ 27 w 580"/>
                <a:gd name="T1" fmla="*/ 57 h 911"/>
                <a:gd name="T2" fmla="*/ 27 w 580"/>
                <a:gd name="T3" fmla="*/ 57 h 911"/>
                <a:gd name="T4" fmla="*/ 211 w 580"/>
                <a:gd name="T5" fmla="*/ 99 h 911"/>
                <a:gd name="T6" fmla="*/ 211 w 580"/>
                <a:gd name="T7" fmla="*/ 99 h 911"/>
                <a:gd name="T8" fmla="*/ 310 w 580"/>
                <a:gd name="T9" fmla="*/ 298 h 911"/>
                <a:gd name="T10" fmla="*/ 310 w 580"/>
                <a:gd name="T11" fmla="*/ 298 h 911"/>
                <a:gd name="T12" fmla="*/ 310 w 580"/>
                <a:gd name="T13" fmla="*/ 552 h 911"/>
                <a:gd name="T14" fmla="*/ 310 w 580"/>
                <a:gd name="T15" fmla="*/ 552 h 911"/>
                <a:gd name="T16" fmla="*/ 358 w 580"/>
                <a:gd name="T17" fmla="*/ 792 h 911"/>
                <a:gd name="T18" fmla="*/ 358 w 580"/>
                <a:gd name="T19" fmla="*/ 792 h 911"/>
                <a:gd name="T20" fmla="*/ 560 w 580"/>
                <a:gd name="T21" fmla="*/ 896 h 911"/>
                <a:gd name="T22" fmla="*/ 560 w 580"/>
                <a:gd name="T23" fmla="*/ 896 h 911"/>
                <a:gd name="T24" fmla="*/ 551 w 580"/>
                <a:gd name="T25" fmla="*/ 866 h 911"/>
                <a:gd name="T26" fmla="*/ 551 w 580"/>
                <a:gd name="T27" fmla="*/ 866 h 911"/>
                <a:gd name="T28" fmla="*/ 379 w 580"/>
                <a:gd name="T29" fmla="*/ 767 h 911"/>
                <a:gd name="T30" fmla="*/ 379 w 580"/>
                <a:gd name="T31" fmla="*/ 767 h 911"/>
                <a:gd name="T32" fmla="*/ 342 w 580"/>
                <a:gd name="T33" fmla="*/ 520 h 911"/>
                <a:gd name="T34" fmla="*/ 342 w 580"/>
                <a:gd name="T35" fmla="*/ 520 h 911"/>
                <a:gd name="T36" fmla="*/ 230 w 580"/>
                <a:gd name="T37" fmla="*/ 75 h 911"/>
                <a:gd name="T38" fmla="*/ 230 w 580"/>
                <a:gd name="T39" fmla="*/ 75 h 911"/>
                <a:gd name="T40" fmla="*/ 19 w 580"/>
                <a:gd name="T41" fmla="*/ 27 h 911"/>
                <a:gd name="T42" fmla="*/ 19 w 580"/>
                <a:gd name="T43" fmla="*/ 27 h 911"/>
                <a:gd name="T44" fmla="*/ 27 w 580"/>
                <a:gd name="T45" fmla="*/ 57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911">
                  <a:moveTo>
                    <a:pt x="27" y="57"/>
                  </a:moveTo>
                  <a:lnTo>
                    <a:pt x="27" y="57"/>
                  </a:lnTo>
                  <a:cubicBezTo>
                    <a:pt x="91" y="33"/>
                    <a:pt x="161" y="55"/>
                    <a:pt x="211" y="99"/>
                  </a:cubicBezTo>
                  <a:lnTo>
                    <a:pt x="211" y="99"/>
                  </a:lnTo>
                  <a:cubicBezTo>
                    <a:pt x="271" y="149"/>
                    <a:pt x="299" y="222"/>
                    <a:pt x="310" y="298"/>
                  </a:cubicBezTo>
                  <a:lnTo>
                    <a:pt x="310" y="298"/>
                  </a:lnTo>
                  <a:cubicBezTo>
                    <a:pt x="321" y="383"/>
                    <a:pt x="313" y="467"/>
                    <a:pt x="310" y="552"/>
                  </a:cubicBezTo>
                  <a:lnTo>
                    <a:pt x="310" y="552"/>
                  </a:lnTo>
                  <a:cubicBezTo>
                    <a:pt x="308" y="633"/>
                    <a:pt x="314" y="721"/>
                    <a:pt x="358" y="792"/>
                  </a:cubicBezTo>
                  <a:lnTo>
                    <a:pt x="358" y="792"/>
                  </a:lnTo>
                  <a:cubicBezTo>
                    <a:pt x="401" y="860"/>
                    <a:pt x="477" y="910"/>
                    <a:pt x="560" y="896"/>
                  </a:cubicBezTo>
                  <a:lnTo>
                    <a:pt x="560" y="896"/>
                  </a:lnTo>
                  <a:cubicBezTo>
                    <a:pt x="579" y="892"/>
                    <a:pt x="571" y="863"/>
                    <a:pt x="551" y="866"/>
                  </a:cubicBezTo>
                  <a:lnTo>
                    <a:pt x="551" y="866"/>
                  </a:lnTo>
                  <a:cubicBezTo>
                    <a:pt x="480" y="878"/>
                    <a:pt x="413" y="827"/>
                    <a:pt x="379" y="767"/>
                  </a:cubicBezTo>
                  <a:lnTo>
                    <a:pt x="379" y="767"/>
                  </a:lnTo>
                  <a:cubicBezTo>
                    <a:pt x="337" y="693"/>
                    <a:pt x="339" y="602"/>
                    <a:pt x="342" y="520"/>
                  </a:cubicBezTo>
                  <a:lnTo>
                    <a:pt x="342" y="520"/>
                  </a:lnTo>
                  <a:cubicBezTo>
                    <a:pt x="348" y="367"/>
                    <a:pt x="360" y="183"/>
                    <a:pt x="230" y="75"/>
                  </a:cubicBezTo>
                  <a:lnTo>
                    <a:pt x="230" y="75"/>
                  </a:lnTo>
                  <a:cubicBezTo>
                    <a:pt x="172" y="27"/>
                    <a:pt x="93" y="0"/>
                    <a:pt x="19" y="27"/>
                  </a:cubicBezTo>
                  <a:lnTo>
                    <a:pt x="19" y="27"/>
                  </a:lnTo>
                  <a:cubicBezTo>
                    <a:pt x="0" y="34"/>
                    <a:pt x="8" y="63"/>
                    <a:pt x="27" y="57"/>
                  </a:cubicBezTo>
                </a:path>
              </a:pathLst>
            </a:custGeom>
            <a:solidFill>
              <a:srgbClr val="877852"/>
            </a:solidFill>
            <a:ln>
              <a:solidFill>
                <a:srgbClr val="877852"/>
              </a:solidFill>
            </a:ln>
            <a:effectLst/>
          </p:spPr>
          <p:txBody>
            <a:bodyPr wrap="none" anchor="ctr"/>
            <a:lstStyle/>
            <a:p>
              <a:pPr defTabSz="1827886">
                <a:defRPr/>
              </a:pPr>
              <a:endParaRPr lang="en-US" sz="3998">
                <a:solidFill>
                  <a:srgbClr val="000000"/>
                </a:solidFill>
                <a:latin typeface="Poppins" pitchFamily="2" charset="77"/>
                <a:cs typeface="Tahoma"/>
              </a:endParaRPr>
            </a:p>
          </p:txBody>
        </p:sp>
        <p:sp>
          <p:nvSpPr>
            <p:cNvPr id="17" name="Freeform 433">
              <a:extLst>
                <a:ext uri="{FF2B5EF4-FFF2-40B4-BE49-F238E27FC236}">
                  <a16:creationId xmlns:a16="http://schemas.microsoft.com/office/drawing/2014/main" id="{E1DAD817-BF47-AF01-975E-D2464E56BEB7}"/>
                </a:ext>
              </a:extLst>
            </p:cNvPr>
            <p:cNvSpPr>
              <a:spLocks noChangeArrowheads="1"/>
            </p:cNvSpPr>
            <p:nvPr/>
          </p:nvSpPr>
          <p:spPr bwMode="auto">
            <a:xfrm>
              <a:off x="9236326" y="1264020"/>
              <a:ext cx="619944" cy="1030398"/>
            </a:xfrm>
            <a:custGeom>
              <a:avLst/>
              <a:gdLst>
                <a:gd name="T0" fmla="*/ 19 w 580"/>
                <a:gd name="T1" fmla="*/ 881 h 906"/>
                <a:gd name="T2" fmla="*/ 19 w 580"/>
                <a:gd name="T3" fmla="*/ 881 h 906"/>
                <a:gd name="T4" fmla="*/ 209 w 580"/>
                <a:gd name="T5" fmla="*/ 849 h 906"/>
                <a:gd name="T6" fmla="*/ 209 w 580"/>
                <a:gd name="T7" fmla="*/ 849 h 906"/>
                <a:gd name="T8" fmla="*/ 329 w 580"/>
                <a:gd name="T9" fmla="*/ 669 h 906"/>
                <a:gd name="T10" fmla="*/ 329 w 580"/>
                <a:gd name="T11" fmla="*/ 669 h 906"/>
                <a:gd name="T12" fmla="*/ 343 w 580"/>
                <a:gd name="T13" fmla="*/ 419 h 906"/>
                <a:gd name="T14" fmla="*/ 343 w 580"/>
                <a:gd name="T15" fmla="*/ 419 h 906"/>
                <a:gd name="T16" fmla="*/ 367 w 580"/>
                <a:gd name="T17" fmla="*/ 167 h 906"/>
                <a:gd name="T18" fmla="*/ 367 w 580"/>
                <a:gd name="T19" fmla="*/ 167 h 906"/>
                <a:gd name="T20" fmla="*/ 551 w 580"/>
                <a:gd name="T21" fmla="*/ 43 h 906"/>
                <a:gd name="T22" fmla="*/ 551 w 580"/>
                <a:gd name="T23" fmla="*/ 43 h 906"/>
                <a:gd name="T24" fmla="*/ 560 w 580"/>
                <a:gd name="T25" fmla="*/ 13 h 906"/>
                <a:gd name="T26" fmla="*/ 560 w 580"/>
                <a:gd name="T27" fmla="*/ 13 h 906"/>
                <a:gd name="T28" fmla="*/ 374 w 580"/>
                <a:gd name="T29" fmla="*/ 94 h 906"/>
                <a:gd name="T30" fmla="*/ 374 w 580"/>
                <a:gd name="T31" fmla="*/ 94 h 906"/>
                <a:gd name="T32" fmla="*/ 310 w 580"/>
                <a:gd name="T33" fmla="*/ 325 h 906"/>
                <a:gd name="T34" fmla="*/ 310 w 580"/>
                <a:gd name="T35" fmla="*/ 325 h 906"/>
                <a:gd name="T36" fmla="*/ 230 w 580"/>
                <a:gd name="T37" fmla="*/ 791 h 906"/>
                <a:gd name="T38" fmla="*/ 230 w 580"/>
                <a:gd name="T39" fmla="*/ 791 h 906"/>
                <a:gd name="T40" fmla="*/ 27 w 580"/>
                <a:gd name="T41" fmla="*/ 851 h 906"/>
                <a:gd name="T42" fmla="*/ 27 w 580"/>
                <a:gd name="T43" fmla="*/ 851 h 906"/>
                <a:gd name="T44" fmla="*/ 19 w 580"/>
                <a:gd name="T45" fmla="*/ 881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0" h="906">
                  <a:moveTo>
                    <a:pt x="19" y="881"/>
                  </a:moveTo>
                  <a:lnTo>
                    <a:pt x="19" y="881"/>
                  </a:lnTo>
                  <a:cubicBezTo>
                    <a:pt x="83" y="905"/>
                    <a:pt x="154" y="887"/>
                    <a:pt x="209" y="849"/>
                  </a:cubicBezTo>
                  <a:lnTo>
                    <a:pt x="209" y="849"/>
                  </a:lnTo>
                  <a:cubicBezTo>
                    <a:pt x="271" y="805"/>
                    <a:pt x="310" y="742"/>
                    <a:pt x="329" y="669"/>
                  </a:cubicBezTo>
                  <a:lnTo>
                    <a:pt x="329" y="669"/>
                  </a:lnTo>
                  <a:cubicBezTo>
                    <a:pt x="350" y="588"/>
                    <a:pt x="347" y="503"/>
                    <a:pt x="343" y="419"/>
                  </a:cubicBezTo>
                  <a:lnTo>
                    <a:pt x="343" y="419"/>
                  </a:lnTo>
                  <a:cubicBezTo>
                    <a:pt x="340" y="336"/>
                    <a:pt x="334" y="247"/>
                    <a:pt x="367" y="167"/>
                  </a:cubicBezTo>
                  <a:lnTo>
                    <a:pt x="367" y="167"/>
                  </a:lnTo>
                  <a:cubicBezTo>
                    <a:pt x="395" y="96"/>
                    <a:pt x="469" y="28"/>
                    <a:pt x="551" y="43"/>
                  </a:cubicBezTo>
                  <a:lnTo>
                    <a:pt x="551" y="43"/>
                  </a:lnTo>
                  <a:cubicBezTo>
                    <a:pt x="571" y="45"/>
                    <a:pt x="579" y="16"/>
                    <a:pt x="560" y="13"/>
                  </a:cubicBezTo>
                  <a:lnTo>
                    <a:pt x="560" y="13"/>
                  </a:lnTo>
                  <a:cubicBezTo>
                    <a:pt x="487" y="0"/>
                    <a:pt x="418" y="38"/>
                    <a:pt x="374" y="94"/>
                  </a:cubicBezTo>
                  <a:lnTo>
                    <a:pt x="374" y="94"/>
                  </a:lnTo>
                  <a:cubicBezTo>
                    <a:pt x="323" y="159"/>
                    <a:pt x="311" y="244"/>
                    <a:pt x="310" y="325"/>
                  </a:cubicBezTo>
                  <a:lnTo>
                    <a:pt x="310" y="325"/>
                  </a:lnTo>
                  <a:cubicBezTo>
                    <a:pt x="309" y="478"/>
                    <a:pt x="349" y="669"/>
                    <a:pt x="230" y="791"/>
                  </a:cubicBezTo>
                  <a:lnTo>
                    <a:pt x="230" y="791"/>
                  </a:lnTo>
                  <a:cubicBezTo>
                    <a:pt x="178" y="845"/>
                    <a:pt x="100" y="879"/>
                    <a:pt x="27" y="851"/>
                  </a:cubicBezTo>
                  <a:lnTo>
                    <a:pt x="27" y="851"/>
                  </a:lnTo>
                  <a:cubicBezTo>
                    <a:pt x="8" y="844"/>
                    <a:pt x="0" y="874"/>
                    <a:pt x="19" y="881"/>
                  </a:cubicBezTo>
                </a:path>
              </a:pathLst>
            </a:custGeom>
            <a:solidFill>
              <a:srgbClr val="877852"/>
            </a:solidFill>
            <a:ln>
              <a:solidFill>
                <a:srgbClr val="877852"/>
              </a:solidFill>
            </a:ln>
            <a:effectLst/>
          </p:spPr>
          <p:txBody>
            <a:bodyPr wrap="none" anchor="ctr"/>
            <a:lstStyle/>
            <a:p>
              <a:pPr defTabSz="1827886">
                <a:defRPr/>
              </a:pPr>
              <a:endParaRPr lang="en-US" sz="3998">
                <a:solidFill>
                  <a:srgbClr val="000000"/>
                </a:solidFill>
                <a:latin typeface="Poppins" pitchFamily="2" charset="77"/>
                <a:cs typeface="Tahoma"/>
              </a:endParaRPr>
            </a:p>
          </p:txBody>
        </p:sp>
      </p:grpSp>
      <p:sp>
        <p:nvSpPr>
          <p:cNvPr id="10" name="TextBox 9">
            <a:extLst>
              <a:ext uri="{FF2B5EF4-FFF2-40B4-BE49-F238E27FC236}">
                <a16:creationId xmlns:a16="http://schemas.microsoft.com/office/drawing/2014/main" id="{AC713DF1-3275-CCEB-79C3-208E32A2E23D}"/>
              </a:ext>
            </a:extLst>
          </p:cNvPr>
          <p:cNvSpPr txBox="1"/>
          <p:nvPr/>
        </p:nvSpPr>
        <p:spPr>
          <a:xfrm>
            <a:off x="6923465" y="8665266"/>
            <a:ext cx="6066116" cy="2492990"/>
          </a:xfrm>
          <a:prstGeom prst="rect">
            <a:avLst/>
          </a:prstGeom>
          <a:noFill/>
        </p:spPr>
        <p:txBody>
          <a:bodyPr wrap="square" rtlCol="0">
            <a:spAutoFit/>
          </a:bodyPr>
          <a:lstStyle/>
          <a:p>
            <a:pPr marL="285750" indent="-285750" algn="justLow" defTabSz="914035" rtl="1" eaLnBrk="0" fontAlgn="base" hangingPunct="0">
              <a:spcBef>
                <a:spcPct val="50000"/>
              </a:spcBef>
              <a:spcAft>
                <a:spcPct val="0"/>
              </a:spcAft>
              <a:buClr>
                <a:srgbClr val="293947"/>
              </a:buClr>
              <a:buFont typeface="Wingdings" panose="05000000000000000000" pitchFamily="2" charset="2"/>
              <a:buChar char="§"/>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مراجعة المبادرات الاستراتيجية  لمكتب ادارة التحول</a:t>
            </a:r>
          </a:p>
          <a:p>
            <a:pPr marL="285750" indent="-285750" algn="justLow" defTabSz="914035" rtl="1" eaLnBrk="0" fontAlgn="base" hangingPunct="0">
              <a:spcBef>
                <a:spcPct val="50000"/>
              </a:spcBef>
              <a:spcAft>
                <a:spcPct val="0"/>
              </a:spcAft>
              <a:buClr>
                <a:srgbClr val="293947"/>
              </a:buClr>
              <a:buFont typeface="Wingdings" panose="05000000000000000000" pitchFamily="2" charset="2"/>
              <a:buChar char="§"/>
              <a:defRPr/>
            </a:pPr>
            <a:endParaRPr lang="ar-SA" sz="2400" b="1">
              <a:solidFill>
                <a:schemeClr val="tx1">
                  <a:lumMod val="50000"/>
                </a:schemeClr>
              </a:solidFill>
              <a:latin typeface="Avenir Next Arabic Demi" panose="020B0703020202020204" pitchFamily="34" charset="-78"/>
              <a:cs typeface="Avenir Next Arabic Demi" panose="020B0703020202020204" pitchFamily="34" charset="-78"/>
            </a:endParaRPr>
          </a:p>
          <a:p>
            <a:pPr marL="285750" indent="-285750" algn="justLow" defTabSz="914035" rtl="1" eaLnBrk="0" fontAlgn="base" hangingPunct="0">
              <a:spcBef>
                <a:spcPct val="50000"/>
              </a:spcBef>
              <a:spcAft>
                <a:spcPct val="0"/>
              </a:spcAft>
              <a:buClr>
                <a:srgbClr val="293947"/>
              </a:buClr>
              <a:buFont typeface="Wingdings" panose="05000000000000000000" pitchFamily="2" charset="2"/>
              <a:buChar char="§"/>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مراجعة مؤشرات الأداء الرئيسية</a:t>
            </a:r>
          </a:p>
          <a:p>
            <a:pPr marL="285750" indent="-285750" algn="justLow" defTabSz="914035" rtl="1" eaLnBrk="0" fontAlgn="base" hangingPunct="0">
              <a:spcBef>
                <a:spcPct val="50000"/>
              </a:spcBef>
              <a:spcAft>
                <a:spcPct val="0"/>
              </a:spcAft>
              <a:buClr>
                <a:srgbClr val="293947"/>
              </a:buClr>
              <a:buFont typeface="Wingdings" panose="05000000000000000000" pitchFamily="2" charset="2"/>
              <a:buChar char="§"/>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تقرير المراجعة الداخلية للقطاعات</a:t>
            </a:r>
            <a:endParaRPr lang="en-US" sz="2400" b="1">
              <a:solidFill>
                <a:schemeClr val="tx1">
                  <a:lumMod val="50000"/>
                </a:schemeClr>
              </a:solidFill>
              <a:latin typeface="Avenir Next Arabic Demi" panose="020B0703020202020204" pitchFamily="34" charset="-78"/>
              <a:cs typeface="Avenir Next Arabic Demi" panose="020B0703020202020204" pitchFamily="34" charset="-78"/>
            </a:endParaRPr>
          </a:p>
        </p:txBody>
      </p:sp>
      <p:sp>
        <p:nvSpPr>
          <p:cNvPr id="11" name="Rectangle 10">
            <a:extLst>
              <a:ext uri="{FF2B5EF4-FFF2-40B4-BE49-F238E27FC236}">
                <a16:creationId xmlns:a16="http://schemas.microsoft.com/office/drawing/2014/main" id="{4207315D-C804-99BF-B661-80DE57D5D3B9}"/>
              </a:ext>
            </a:extLst>
          </p:cNvPr>
          <p:cNvSpPr/>
          <p:nvPr/>
        </p:nvSpPr>
        <p:spPr>
          <a:xfrm>
            <a:off x="14361405" y="8871829"/>
            <a:ext cx="1213562" cy="1753557"/>
          </a:xfrm>
          <a:prstGeom prst="rect">
            <a:avLst/>
          </a:prstGeom>
          <a:noFill/>
          <a:ln>
            <a:noFill/>
          </a:ln>
        </p:spPr>
        <p:txBody>
          <a:bodyPr wrap="square">
            <a:spAutoFit/>
          </a:bodyPr>
          <a:lstStyle/>
          <a:p>
            <a:pPr algn="ctr" defTabSz="1827886">
              <a:defRPr/>
            </a:pPr>
            <a:r>
              <a:rPr lang="en-US" sz="10795" b="1" kern="0">
                <a:ln w="19050">
                  <a:solidFill>
                    <a:srgbClr val="877852"/>
                  </a:solidFill>
                  <a:prstDash val="solid"/>
                </a:ln>
                <a:solidFill>
                  <a:prstClr val="white"/>
                </a:solidFill>
                <a:latin typeface="+mj-lt"/>
                <a:cs typeface="Tajawal"/>
              </a:rPr>
              <a:t>4</a:t>
            </a:r>
            <a:endParaRPr lang="ar-EG" sz="1999">
              <a:ln w="19050">
                <a:solidFill>
                  <a:srgbClr val="877852"/>
                </a:solidFill>
                <a:prstDash val="solid"/>
              </a:ln>
              <a:solidFill>
                <a:srgbClr val="000000"/>
              </a:solidFill>
              <a:latin typeface="+mj-lt"/>
              <a:cs typeface="Tahoma"/>
            </a:endParaRPr>
          </a:p>
        </p:txBody>
      </p:sp>
      <p:sp>
        <p:nvSpPr>
          <p:cNvPr id="12" name="TextBox 11">
            <a:extLst>
              <a:ext uri="{FF2B5EF4-FFF2-40B4-BE49-F238E27FC236}">
                <a16:creationId xmlns:a16="http://schemas.microsoft.com/office/drawing/2014/main" id="{D36D1D24-5A8A-9DF2-57D1-E6A1E20DE27B}"/>
              </a:ext>
            </a:extLst>
          </p:cNvPr>
          <p:cNvSpPr txBox="1"/>
          <p:nvPr/>
        </p:nvSpPr>
        <p:spPr>
          <a:xfrm>
            <a:off x="7326272" y="3080812"/>
            <a:ext cx="5356901" cy="3785652"/>
          </a:xfrm>
          <a:prstGeom prst="rect">
            <a:avLst/>
          </a:prstGeom>
          <a:noFill/>
        </p:spPr>
        <p:txBody>
          <a:bodyPr wrap="square" rtlCol="0">
            <a:spAutoFit/>
          </a:bodyPr>
          <a:lstStyle>
            <a:defPPr>
              <a:defRPr lang="en-US"/>
            </a:defPPr>
            <a:lvl1pPr marL="285750" indent="-285750" algn="r" rtl="1">
              <a:lnSpc>
                <a:spcPct val="150000"/>
              </a:lnSpc>
              <a:buClr>
                <a:srgbClr val="1E552A"/>
              </a:buClr>
              <a:buFont typeface="Wingdings" panose="05000000000000000000" pitchFamily="2" charset="2"/>
              <a:buChar char="§"/>
              <a:defRPr sz="1100">
                <a:latin typeface="Tajawal Medium" panose="00000600000000000000" pitchFamily="2" charset="-78"/>
                <a:cs typeface="Tajawal Medium" panose="00000600000000000000" pitchFamily="2" charset="-78"/>
              </a:defRPr>
            </a:lvl1pPr>
          </a:lstStyle>
          <a:p>
            <a:pPr defTabSz="914035" eaLnBrk="0" fontAlgn="base" hangingPunct="0">
              <a:lnSpc>
                <a:spcPct val="100000"/>
              </a:lnSpc>
              <a:spcBef>
                <a:spcPct val="50000"/>
              </a:spcBef>
              <a:spcAft>
                <a:spcPct val="0"/>
              </a:spcAft>
              <a:buClr>
                <a:srgbClr val="293947"/>
              </a:buClr>
              <a:defRPr/>
            </a:pPr>
            <a:r>
              <a:rPr kumimoji="0" lang="ar-SA"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rPr>
              <a:t>اجتماع الإدارة اليومي</a:t>
            </a: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defTabSz="914035" eaLnBrk="0" fontAlgn="base" hangingPunct="0">
              <a:lnSpc>
                <a:spcPct val="100000"/>
              </a:lnSpc>
              <a:spcBef>
                <a:spcPct val="50000"/>
              </a:spcBef>
              <a:spcAft>
                <a:spcPct val="0"/>
              </a:spcAft>
              <a:buClr>
                <a:srgbClr val="293947"/>
              </a:buClr>
              <a:defRPr/>
            </a:pP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defTabSz="914035" eaLnBrk="0" fontAlgn="base" hangingPunct="0">
              <a:lnSpc>
                <a:spcPct val="100000"/>
              </a:lnSpc>
              <a:spcBef>
                <a:spcPct val="50000"/>
              </a:spcBef>
              <a:spcAft>
                <a:spcPct val="0"/>
              </a:spcAft>
              <a:buClr>
                <a:srgbClr val="293947"/>
              </a:buClr>
              <a:defRPr/>
            </a:pPr>
            <a:r>
              <a:rPr kumimoji="0" lang="ar-SA"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rPr>
              <a:t>التواصل القيادي </a:t>
            </a: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defTabSz="914035" eaLnBrk="0" fontAlgn="base" hangingPunct="0">
              <a:lnSpc>
                <a:spcPct val="100000"/>
              </a:lnSpc>
              <a:spcBef>
                <a:spcPct val="50000"/>
              </a:spcBef>
              <a:spcAft>
                <a:spcPct val="0"/>
              </a:spcAft>
              <a:buClr>
                <a:srgbClr val="293947"/>
              </a:buClr>
              <a:defRPr/>
            </a:pPr>
            <a:r>
              <a:rPr kumimoji="0" lang="ar-SA"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rPr>
              <a:t>لجنة الإدارة</a:t>
            </a: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defTabSz="914035" eaLnBrk="0" fontAlgn="base" hangingPunct="0">
              <a:lnSpc>
                <a:spcPct val="100000"/>
              </a:lnSpc>
              <a:spcBef>
                <a:spcPct val="50000"/>
              </a:spcBef>
              <a:spcAft>
                <a:spcPct val="0"/>
              </a:spcAft>
              <a:buClr>
                <a:srgbClr val="293947"/>
              </a:buClr>
              <a:defRPr/>
            </a:pPr>
            <a:r>
              <a:rPr kumimoji="0" lang="ar-SA"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rPr>
              <a:t>خطة موسم الحج</a:t>
            </a: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marL="0" indent="0" defTabSz="914035" eaLnBrk="0" fontAlgn="base" hangingPunct="0">
              <a:lnSpc>
                <a:spcPct val="100000"/>
              </a:lnSpc>
              <a:spcBef>
                <a:spcPct val="50000"/>
              </a:spcBef>
              <a:spcAft>
                <a:spcPct val="0"/>
              </a:spcAft>
              <a:buClr>
                <a:srgbClr val="293947"/>
              </a:buClr>
              <a:buNone/>
              <a:defRPr/>
            </a:pPr>
            <a:endParaRPr kumimoji="0" lang="en-US" sz="2400" b="1" i="0" u="none" strike="noStrike" kern="1200" cap="none" spc="0" normalizeH="0" baseline="0" noProof="0">
              <a:ln>
                <a:noFill/>
              </a:ln>
              <a:solidFill>
                <a:schemeClr val="tx1">
                  <a:lumMod val="50000"/>
                </a:schemeClr>
              </a:solidFill>
              <a:effectLst/>
              <a:uLnTx/>
              <a:uFillTx/>
              <a:latin typeface="Avenir Next Arabic Demi" panose="020B0703020202020204" pitchFamily="34" charset="-78"/>
              <a:cs typeface="Avenir Next Arabic Demi" panose="020B0703020202020204" pitchFamily="34" charset="-78"/>
            </a:endParaRPr>
          </a:p>
          <a:p>
            <a:pPr defTabSz="914035" eaLnBrk="0" fontAlgn="base" hangingPunct="0">
              <a:lnSpc>
                <a:spcPct val="100000"/>
              </a:lnSpc>
              <a:spcBef>
                <a:spcPct val="50000"/>
              </a:spcBef>
              <a:spcAft>
                <a:spcPct val="0"/>
              </a:spcAft>
              <a:buClr>
                <a:srgbClr val="293947"/>
              </a:buClr>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الصحة والسلامة والأمن والبيئة</a:t>
            </a:r>
          </a:p>
        </p:txBody>
      </p:sp>
      <p:sp>
        <p:nvSpPr>
          <p:cNvPr id="13" name="Rectangle: Rounded Corners 42">
            <a:extLst>
              <a:ext uri="{FF2B5EF4-FFF2-40B4-BE49-F238E27FC236}">
                <a16:creationId xmlns:a16="http://schemas.microsoft.com/office/drawing/2014/main" id="{8FF0D780-7898-258A-4A93-D5210A5343A9}"/>
              </a:ext>
            </a:extLst>
          </p:cNvPr>
          <p:cNvSpPr/>
          <p:nvPr/>
        </p:nvSpPr>
        <p:spPr>
          <a:xfrm>
            <a:off x="13087389" y="5690467"/>
            <a:ext cx="3300107" cy="530378"/>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1827886" rtl="1">
              <a:lnSpc>
                <a:spcPct val="150000"/>
              </a:lnSpc>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اجتماعات الأداء للإدارات</a:t>
            </a:r>
          </a:p>
        </p:txBody>
      </p:sp>
      <p:sp>
        <p:nvSpPr>
          <p:cNvPr id="14" name="Rectangle 13">
            <a:extLst>
              <a:ext uri="{FF2B5EF4-FFF2-40B4-BE49-F238E27FC236}">
                <a16:creationId xmlns:a16="http://schemas.microsoft.com/office/drawing/2014/main" id="{025F9831-706C-9552-563C-971D49B0A054}"/>
              </a:ext>
            </a:extLst>
          </p:cNvPr>
          <p:cNvSpPr/>
          <p:nvPr/>
        </p:nvSpPr>
        <p:spPr>
          <a:xfrm>
            <a:off x="13792171" y="4178437"/>
            <a:ext cx="1890544" cy="1753557"/>
          </a:xfrm>
          <a:prstGeom prst="rect">
            <a:avLst/>
          </a:prstGeom>
          <a:noFill/>
          <a:ln>
            <a:noFill/>
          </a:ln>
        </p:spPr>
        <p:txBody>
          <a:bodyPr wrap="square">
            <a:spAutoFit/>
          </a:bodyPr>
          <a:lstStyle/>
          <a:p>
            <a:pPr algn="ctr" defTabSz="1827886">
              <a:defRPr/>
            </a:pPr>
            <a:r>
              <a:rPr lang="en-US" sz="10795" b="1" kern="0" dirty="0">
                <a:ln w="19050">
                  <a:solidFill>
                    <a:srgbClr val="1E552A"/>
                  </a:solidFill>
                  <a:prstDash val="solid"/>
                </a:ln>
                <a:solidFill>
                  <a:prstClr val="white"/>
                </a:solidFill>
                <a:latin typeface="+mj-lt"/>
                <a:cs typeface="Tajawal"/>
              </a:rPr>
              <a:t>3</a:t>
            </a:r>
            <a:endParaRPr lang="ar-EG" sz="10795" b="1" kern="0" dirty="0">
              <a:ln w="19050">
                <a:solidFill>
                  <a:srgbClr val="1E552A"/>
                </a:solidFill>
                <a:prstDash val="solid"/>
              </a:ln>
              <a:solidFill>
                <a:prstClr val="white"/>
              </a:solidFill>
              <a:latin typeface="+mj-lt"/>
              <a:cs typeface="Tajawal"/>
            </a:endParaRPr>
          </a:p>
        </p:txBody>
      </p:sp>
      <p:sp>
        <p:nvSpPr>
          <p:cNvPr id="51" name="Freeform 438">
            <a:extLst>
              <a:ext uri="{FF2B5EF4-FFF2-40B4-BE49-F238E27FC236}">
                <a16:creationId xmlns:a16="http://schemas.microsoft.com/office/drawing/2014/main" id="{1F65945D-680C-43AC-4E1A-D0AD06170529}"/>
              </a:ext>
            </a:extLst>
          </p:cNvPr>
          <p:cNvSpPr>
            <a:spLocks noChangeArrowheads="1"/>
          </p:cNvSpPr>
          <p:nvPr/>
        </p:nvSpPr>
        <p:spPr bwMode="auto">
          <a:xfrm>
            <a:off x="17426136" y="6388153"/>
            <a:ext cx="1501741" cy="1527466"/>
          </a:xfrm>
          <a:custGeom>
            <a:avLst/>
            <a:gdLst>
              <a:gd name="T0" fmla="*/ 2000 w 2001"/>
              <a:gd name="T1" fmla="*/ 1000 h 2000"/>
              <a:gd name="T2" fmla="*/ 2000 w 2001"/>
              <a:gd name="T3" fmla="*/ 1000 h 2000"/>
              <a:gd name="T4" fmla="*/ 1000 w 2001"/>
              <a:gd name="T5" fmla="*/ 1999 h 2000"/>
              <a:gd name="T6" fmla="*/ 1000 w 2001"/>
              <a:gd name="T7" fmla="*/ 1999 h 2000"/>
              <a:gd name="T8" fmla="*/ 0 w 2001"/>
              <a:gd name="T9" fmla="*/ 1000 h 2000"/>
              <a:gd name="T10" fmla="*/ 0 w 2001"/>
              <a:gd name="T11" fmla="*/ 1000 h 2000"/>
              <a:gd name="T12" fmla="*/ 1000 w 2001"/>
              <a:gd name="T13" fmla="*/ 0 h 2000"/>
              <a:gd name="T14" fmla="*/ 1000 w 2001"/>
              <a:gd name="T15" fmla="*/ 0 h 2000"/>
              <a:gd name="T16" fmla="*/ 2000 w 2001"/>
              <a:gd name="T17" fmla="*/ 1000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1" h="2000">
                <a:moveTo>
                  <a:pt x="2000" y="1000"/>
                </a:moveTo>
                <a:lnTo>
                  <a:pt x="2000" y="1000"/>
                </a:lnTo>
                <a:cubicBezTo>
                  <a:pt x="2000" y="1552"/>
                  <a:pt x="1552" y="1999"/>
                  <a:pt x="1000" y="1999"/>
                </a:cubicBezTo>
                <a:lnTo>
                  <a:pt x="1000" y="1999"/>
                </a:lnTo>
                <a:cubicBezTo>
                  <a:pt x="448" y="1999"/>
                  <a:pt x="0" y="1552"/>
                  <a:pt x="0" y="1000"/>
                </a:cubicBezTo>
                <a:lnTo>
                  <a:pt x="0" y="1000"/>
                </a:lnTo>
                <a:cubicBezTo>
                  <a:pt x="0" y="447"/>
                  <a:pt x="448" y="0"/>
                  <a:pt x="1000" y="0"/>
                </a:cubicBezTo>
                <a:lnTo>
                  <a:pt x="1000" y="0"/>
                </a:lnTo>
                <a:cubicBezTo>
                  <a:pt x="1552" y="0"/>
                  <a:pt x="2000" y="447"/>
                  <a:pt x="2000" y="1000"/>
                </a:cubicBezTo>
              </a:path>
            </a:pathLst>
          </a:custGeom>
          <a:solidFill>
            <a:schemeClr val="accent3"/>
          </a:solidFill>
          <a:ln>
            <a:noFill/>
          </a:ln>
          <a:effectLst/>
        </p:spPr>
        <p:txBody>
          <a:bodyPr wrap="none" anchor="ctr"/>
          <a:lstStyle/>
          <a:p>
            <a:pPr defTabSz="1827886">
              <a:defRPr/>
            </a:pPr>
            <a:endParaRPr lang="en-US" sz="3998">
              <a:solidFill>
                <a:srgbClr val="000000"/>
              </a:solidFill>
              <a:latin typeface="Poppins" pitchFamily="2" charset="77"/>
              <a:cs typeface="Tahoma"/>
            </a:endParaRPr>
          </a:p>
        </p:txBody>
      </p:sp>
      <p:sp>
        <p:nvSpPr>
          <p:cNvPr id="52" name="Freeform 23">
            <a:extLst>
              <a:ext uri="{FF2B5EF4-FFF2-40B4-BE49-F238E27FC236}">
                <a16:creationId xmlns:a16="http://schemas.microsoft.com/office/drawing/2014/main" id="{9856B3E3-6B0C-B00F-0FB3-70FF84DCD04A}"/>
              </a:ext>
            </a:extLst>
          </p:cNvPr>
          <p:cNvSpPr>
            <a:spLocks noChangeArrowheads="1"/>
          </p:cNvSpPr>
          <p:nvPr/>
        </p:nvSpPr>
        <p:spPr bwMode="auto">
          <a:xfrm>
            <a:off x="17542221" y="6482198"/>
            <a:ext cx="1244895" cy="1332312"/>
          </a:xfrm>
          <a:custGeom>
            <a:avLst/>
            <a:gdLst>
              <a:gd name="connsiteX0" fmla="*/ 826038 w 1350042"/>
              <a:gd name="connsiteY0" fmla="*/ 1098608 h 1350043"/>
              <a:gd name="connsiteX1" fmla="*/ 844600 w 1350042"/>
              <a:gd name="connsiteY1" fmla="*/ 1116034 h 1350043"/>
              <a:gd name="connsiteX2" fmla="*/ 844600 w 1350042"/>
              <a:gd name="connsiteY2" fmla="*/ 1331372 h 1350043"/>
              <a:gd name="connsiteX3" fmla="*/ 826038 w 1350042"/>
              <a:gd name="connsiteY3" fmla="*/ 1350043 h 1350043"/>
              <a:gd name="connsiteX4" fmla="*/ 807476 w 1350042"/>
              <a:gd name="connsiteY4" fmla="*/ 1331372 h 1350043"/>
              <a:gd name="connsiteX5" fmla="*/ 807476 w 1350042"/>
              <a:gd name="connsiteY5" fmla="*/ 1116034 h 1350043"/>
              <a:gd name="connsiteX6" fmla="*/ 826038 w 1350042"/>
              <a:gd name="connsiteY6" fmla="*/ 1098608 h 1350043"/>
              <a:gd name="connsiteX7" fmla="*/ 524586 w 1350042"/>
              <a:gd name="connsiteY7" fmla="*/ 1098608 h 1350043"/>
              <a:gd name="connsiteX8" fmla="*/ 542532 w 1350042"/>
              <a:gd name="connsiteY8" fmla="*/ 1116034 h 1350043"/>
              <a:gd name="connsiteX9" fmla="*/ 542532 w 1350042"/>
              <a:gd name="connsiteY9" fmla="*/ 1331372 h 1350043"/>
              <a:gd name="connsiteX10" fmla="*/ 524586 w 1350042"/>
              <a:gd name="connsiteY10" fmla="*/ 1350043 h 1350043"/>
              <a:gd name="connsiteX11" fmla="*/ 505360 w 1350042"/>
              <a:gd name="connsiteY11" fmla="*/ 1331372 h 1350043"/>
              <a:gd name="connsiteX12" fmla="*/ 505360 w 1350042"/>
              <a:gd name="connsiteY12" fmla="*/ 1116034 h 1350043"/>
              <a:gd name="connsiteX13" fmla="*/ 524586 w 1350042"/>
              <a:gd name="connsiteY13" fmla="*/ 1098608 h 1350043"/>
              <a:gd name="connsiteX14" fmla="*/ 505162 w 1350042"/>
              <a:gd name="connsiteY14" fmla="*/ 895364 h 1350043"/>
              <a:gd name="connsiteX15" fmla="*/ 846126 w 1350042"/>
              <a:gd name="connsiteY15" fmla="*/ 895364 h 1350043"/>
              <a:gd name="connsiteX16" fmla="*/ 971020 w 1350042"/>
              <a:gd name="connsiteY16" fmla="*/ 1021179 h 1350043"/>
              <a:gd name="connsiteX17" fmla="*/ 971020 w 1350042"/>
              <a:gd name="connsiteY17" fmla="*/ 1331358 h 1350043"/>
              <a:gd name="connsiteX18" fmla="*/ 954784 w 1350042"/>
              <a:gd name="connsiteY18" fmla="*/ 1350043 h 1350043"/>
              <a:gd name="connsiteX19" fmla="*/ 936050 w 1350042"/>
              <a:gd name="connsiteY19" fmla="*/ 1331358 h 1350043"/>
              <a:gd name="connsiteX20" fmla="*/ 936050 w 1350042"/>
              <a:gd name="connsiteY20" fmla="*/ 1021179 h 1350043"/>
              <a:gd name="connsiteX21" fmla="*/ 846126 w 1350042"/>
              <a:gd name="connsiteY21" fmla="*/ 930244 h 1350043"/>
              <a:gd name="connsiteX22" fmla="*/ 505162 w 1350042"/>
              <a:gd name="connsiteY22" fmla="*/ 930244 h 1350043"/>
              <a:gd name="connsiteX23" fmla="*/ 413990 w 1350042"/>
              <a:gd name="connsiteY23" fmla="*/ 1021179 h 1350043"/>
              <a:gd name="connsiteX24" fmla="*/ 413990 w 1350042"/>
              <a:gd name="connsiteY24" fmla="*/ 1331358 h 1350043"/>
              <a:gd name="connsiteX25" fmla="*/ 396504 w 1350042"/>
              <a:gd name="connsiteY25" fmla="*/ 1350043 h 1350043"/>
              <a:gd name="connsiteX26" fmla="*/ 379020 w 1350042"/>
              <a:gd name="connsiteY26" fmla="*/ 1331358 h 1350043"/>
              <a:gd name="connsiteX27" fmla="*/ 379020 w 1350042"/>
              <a:gd name="connsiteY27" fmla="*/ 1021179 h 1350043"/>
              <a:gd name="connsiteX28" fmla="*/ 505162 w 1350042"/>
              <a:gd name="connsiteY28" fmla="*/ 895364 h 1350043"/>
              <a:gd name="connsiteX29" fmla="*/ 674408 w 1350042"/>
              <a:gd name="connsiteY29" fmla="*/ 568666 h 1350043"/>
              <a:gd name="connsiteX30" fmla="*/ 563174 w 1350042"/>
              <a:gd name="connsiteY30" fmla="*/ 681136 h 1350043"/>
              <a:gd name="connsiteX31" fmla="*/ 674408 w 1350042"/>
              <a:gd name="connsiteY31" fmla="*/ 792370 h 1350043"/>
              <a:gd name="connsiteX32" fmla="*/ 786876 w 1350042"/>
              <a:gd name="connsiteY32" fmla="*/ 681136 h 1350043"/>
              <a:gd name="connsiteX33" fmla="*/ 726316 w 1350042"/>
              <a:gd name="connsiteY33" fmla="*/ 581025 h 1350043"/>
              <a:gd name="connsiteX34" fmla="*/ 674408 w 1350042"/>
              <a:gd name="connsiteY34" fmla="*/ 568666 h 1350043"/>
              <a:gd name="connsiteX35" fmla="*/ 674408 w 1350042"/>
              <a:gd name="connsiteY35" fmla="*/ 532824 h 1350043"/>
              <a:gd name="connsiteX36" fmla="*/ 742384 w 1350042"/>
              <a:gd name="connsiteY36" fmla="*/ 550127 h 1350043"/>
              <a:gd name="connsiteX37" fmla="*/ 822720 w 1350042"/>
              <a:gd name="connsiteY37" fmla="*/ 681136 h 1350043"/>
              <a:gd name="connsiteX38" fmla="*/ 674408 w 1350042"/>
              <a:gd name="connsiteY38" fmla="*/ 828212 h 1350043"/>
              <a:gd name="connsiteX39" fmla="*/ 527332 w 1350042"/>
              <a:gd name="connsiteY39" fmla="*/ 681136 h 1350043"/>
              <a:gd name="connsiteX40" fmla="*/ 674408 w 1350042"/>
              <a:gd name="connsiteY40" fmla="*/ 532824 h 1350043"/>
              <a:gd name="connsiteX41" fmla="*/ 691848 w 1350042"/>
              <a:gd name="connsiteY41" fmla="*/ 122213 h 1350043"/>
              <a:gd name="connsiteX42" fmla="*/ 691848 w 1350042"/>
              <a:gd name="connsiteY42" fmla="*/ 286826 h 1350043"/>
              <a:gd name="connsiteX43" fmla="*/ 1074548 w 1350042"/>
              <a:gd name="connsiteY43" fmla="*/ 669677 h 1350043"/>
              <a:gd name="connsiteX44" fmla="*/ 1239096 w 1350042"/>
              <a:gd name="connsiteY44" fmla="*/ 669677 h 1350043"/>
              <a:gd name="connsiteX45" fmla="*/ 691848 w 1350042"/>
              <a:gd name="connsiteY45" fmla="*/ 122213 h 1350043"/>
              <a:gd name="connsiteX46" fmla="*/ 656944 w 1350042"/>
              <a:gd name="connsiteY46" fmla="*/ 122213 h 1350043"/>
              <a:gd name="connsiteX47" fmla="*/ 110944 w 1350042"/>
              <a:gd name="connsiteY47" fmla="*/ 669677 h 1350043"/>
              <a:gd name="connsiteX48" fmla="*/ 275492 w 1350042"/>
              <a:gd name="connsiteY48" fmla="*/ 669677 h 1350043"/>
              <a:gd name="connsiteX49" fmla="*/ 656944 w 1350042"/>
              <a:gd name="connsiteY49" fmla="*/ 286826 h 1350043"/>
              <a:gd name="connsiteX50" fmla="*/ 674396 w 1350042"/>
              <a:gd name="connsiteY50" fmla="*/ 0 h 1350043"/>
              <a:gd name="connsiteX51" fmla="*/ 691848 w 1350042"/>
              <a:gd name="connsiteY51" fmla="*/ 17459 h 1350043"/>
              <a:gd name="connsiteX52" fmla="*/ 691848 w 1350042"/>
              <a:gd name="connsiteY52" fmla="*/ 87295 h 1350043"/>
              <a:gd name="connsiteX53" fmla="*/ 1274000 w 1350042"/>
              <a:gd name="connsiteY53" fmla="*/ 669677 h 1350043"/>
              <a:gd name="connsiteX54" fmla="*/ 1332590 w 1350042"/>
              <a:gd name="connsiteY54" fmla="*/ 669677 h 1350043"/>
              <a:gd name="connsiteX55" fmla="*/ 1350042 w 1350042"/>
              <a:gd name="connsiteY55" fmla="*/ 687136 h 1350043"/>
              <a:gd name="connsiteX56" fmla="*/ 1332590 w 1350042"/>
              <a:gd name="connsiteY56" fmla="*/ 705842 h 1350043"/>
              <a:gd name="connsiteX57" fmla="*/ 1274000 w 1350042"/>
              <a:gd name="connsiteY57" fmla="*/ 705842 h 1350043"/>
              <a:gd name="connsiteX58" fmla="*/ 1059590 w 1350042"/>
              <a:gd name="connsiteY58" fmla="*/ 1146059 h 1350043"/>
              <a:gd name="connsiteX59" fmla="*/ 1034658 w 1350042"/>
              <a:gd name="connsiteY59" fmla="*/ 1144811 h 1350043"/>
              <a:gd name="connsiteX60" fmla="*/ 1037150 w 1350042"/>
              <a:gd name="connsiteY60" fmla="*/ 1119870 h 1350043"/>
              <a:gd name="connsiteX61" fmla="*/ 1239096 w 1350042"/>
              <a:gd name="connsiteY61" fmla="*/ 705842 h 1350043"/>
              <a:gd name="connsiteX62" fmla="*/ 1074548 w 1350042"/>
              <a:gd name="connsiteY62" fmla="*/ 705842 h 1350043"/>
              <a:gd name="connsiteX63" fmla="*/ 1024684 w 1350042"/>
              <a:gd name="connsiteY63" fmla="*/ 881679 h 1350043"/>
              <a:gd name="connsiteX64" fmla="*/ 1009726 w 1350042"/>
              <a:gd name="connsiteY64" fmla="*/ 889162 h 1350043"/>
              <a:gd name="connsiteX65" fmla="*/ 1001000 w 1350042"/>
              <a:gd name="connsiteY65" fmla="*/ 887915 h 1350043"/>
              <a:gd name="connsiteX66" fmla="*/ 994768 w 1350042"/>
              <a:gd name="connsiteY66" fmla="*/ 864220 h 1350043"/>
              <a:gd name="connsiteX67" fmla="*/ 1039644 w 1350042"/>
              <a:gd name="connsiteY67" fmla="*/ 705842 h 1350043"/>
              <a:gd name="connsiteX68" fmla="*/ 918726 w 1350042"/>
              <a:gd name="connsiteY68" fmla="*/ 705842 h 1350043"/>
              <a:gd name="connsiteX69" fmla="*/ 902520 w 1350042"/>
              <a:gd name="connsiteY69" fmla="*/ 687136 h 1350043"/>
              <a:gd name="connsiteX70" fmla="*/ 918726 w 1350042"/>
              <a:gd name="connsiteY70" fmla="*/ 669677 h 1350043"/>
              <a:gd name="connsiteX71" fmla="*/ 1039644 w 1350042"/>
              <a:gd name="connsiteY71" fmla="*/ 669677 h 1350043"/>
              <a:gd name="connsiteX72" fmla="*/ 691848 w 1350042"/>
              <a:gd name="connsiteY72" fmla="*/ 321744 h 1350043"/>
              <a:gd name="connsiteX73" fmla="*/ 691848 w 1350042"/>
              <a:gd name="connsiteY73" fmla="*/ 445204 h 1350043"/>
              <a:gd name="connsiteX74" fmla="*/ 674396 w 1350042"/>
              <a:gd name="connsiteY74" fmla="*/ 462663 h 1350043"/>
              <a:gd name="connsiteX75" fmla="*/ 656944 w 1350042"/>
              <a:gd name="connsiteY75" fmla="*/ 445204 h 1350043"/>
              <a:gd name="connsiteX76" fmla="*/ 656944 w 1350042"/>
              <a:gd name="connsiteY76" fmla="*/ 321744 h 1350043"/>
              <a:gd name="connsiteX77" fmla="*/ 310396 w 1350042"/>
              <a:gd name="connsiteY77" fmla="*/ 669677 h 1350043"/>
              <a:gd name="connsiteX78" fmla="*/ 431314 w 1350042"/>
              <a:gd name="connsiteY78" fmla="*/ 669677 h 1350043"/>
              <a:gd name="connsiteX79" fmla="*/ 448766 w 1350042"/>
              <a:gd name="connsiteY79" fmla="*/ 687136 h 1350043"/>
              <a:gd name="connsiteX80" fmla="*/ 431314 w 1350042"/>
              <a:gd name="connsiteY80" fmla="*/ 705842 h 1350043"/>
              <a:gd name="connsiteX81" fmla="*/ 310396 w 1350042"/>
              <a:gd name="connsiteY81" fmla="*/ 705842 h 1350043"/>
              <a:gd name="connsiteX82" fmla="*/ 355274 w 1350042"/>
              <a:gd name="connsiteY82" fmla="*/ 864220 h 1350043"/>
              <a:gd name="connsiteX83" fmla="*/ 347794 w 1350042"/>
              <a:gd name="connsiteY83" fmla="*/ 887915 h 1350043"/>
              <a:gd name="connsiteX84" fmla="*/ 325356 w 1350042"/>
              <a:gd name="connsiteY84" fmla="*/ 880432 h 1350043"/>
              <a:gd name="connsiteX85" fmla="*/ 275492 w 1350042"/>
              <a:gd name="connsiteY85" fmla="*/ 705842 h 1350043"/>
              <a:gd name="connsiteX86" fmla="*/ 110944 w 1350042"/>
              <a:gd name="connsiteY86" fmla="*/ 705842 h 1350043"/>
              <a:gd name="connsiteX87" fmla="*/ 315382 w 1350042"/>
              <a:gd name="connsiteY87" fmla="*/ 1121117 h 1350043"/>
              <a:gd name="connsiteX88" fmla="*/ 316630 w 1350042"/>
              <a:gd name="connsiteY88" fmla="*/ 1146059 h 1350043"/>
              <a:gd name="connsiteX89" fmla="*/ 302918 w 1350042"/>
              <a:gd name="connsiteY89" fmla="*/ 1152294 h 1350043"/>
              <a:gd name="connsiteX90" fmla="*/ 291698 w 1350042"/>
              <a:gd name="connsiteY90" fmla="*/ 1148553 h 1350043"/>
              <a:gd name="connsiteX91" fmla="*/ 76040 w 1350042"/>
              <a:gd name="connsiteY91" fmla="*/ 705842 h 1350043"/>
              <a:gd name="connsiteX92" fmla="*/ 17452 w 1350042"/>
              <a:gd name="connsiteY92" fmla="*/ 705842 h 1350043"/>
              <a:gd name="connsiteX93" fmla="*/ 0 w 1350042"/>
              <a:gd name="connsiteY93" fmla="*/ 687136 h 1350043"/>
              <a:gd name="connsiteX94" fmla="*/ 17452 w 1350042"/>
              <a:gd name="connsiteY94" fmla="*/ 669677 h 1350043"/>
              <a:gd name="connsiteX95" fmla="*/ 76040 w 1350042"/>
              <a:gd name="connsiteY95" fmla="*/ 669677 h 1350043"/>
              <a:gd name="connsiteX96" fmla="*/ 656944 w 1350042"/>
              <a:gd name="connsiteY96" fmla="*/ 87295 h 1350043"/>
              <a:gd name="connsiteX97" fmla="*/ 656944 w 1350042"/>
              <a:gd name="connsiteY97" fmla="*/ 17459 h 1350043"/>
              <a:gd name="connsiteX98" fmla="*/ 674396 w 1350042"/>
              <a:gd name="connsiteY98" fmla="*/ 0 h 135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350042" h="1350043">
                <a:moveTo>
                  <a:pt x="826038" y="1098608"/>
                </a:moveTo>
                <a:cubicBezTo>
                  <a:pt x="836644" y="1098608"/>
                  <a:pt x="844600" y="1106076"/>
                  <a:pt x="844600" y="1116034"/>
                </a:cubicBezTo>
                <a:lnTo>
                  <a:pt x="844600" y="1331372"/>
                </a:lnTo>
                <a:cubicBezTo>
                  <a:pt x="844600" y="1341330"/>
                  <a:pt x="836644" y="1350043"/>
                  <a:pt x="826038" y="1350043"/>
                </a:cubicBezTo>
                <a:cubicBezTo>
                  <a:pt x="816756" y="1350043"/>
                  <a:pt x="807476" y="1341330"/>
                  <a:pt x="807476" y="1331372"/>
                </a:cubicBezTo>
                <a:lnTo>
                  <a:pt x="807476" y="1116034"/>
                </a:lnTo>
                <a:cubicBezTo>
                  <a:pt x="807476" y="1106076"/>
                  <a:pt x="816756" y="1098608"/>
                  <a:pt x="826038" y="1098608"/>
                </a:cubicBezTo>
                <a:close/>
                <a:moveTo>
                  <a:pt x="524586" y="1098608"/>
                </a:moveTo>
                <a:cubicBezTo>
                  <a:pt x="533558" y="1098608"/>
                  <a:pt x="542532" y="1106076"/>
                  <a:pt x="542532" y="1116034"/>
                </a:cubicBezTo>
                <a:lnTo>
                  <a:pt x="542532" y="1331372"/>
                </a:lnTo>
                <a:cubicBezTo>
                  <a:pt x="542532" y="1341330"/>
                  <a:pt x="533558" y="1350043"/>
                  <a:pt x="524586" y="1350043"/>
                </a:cubicBezTo>
                <a:cubicBezTo>
                  <a:pt x="514332" y="1350043"/>
                  <a:pt x="505360" y="1341330"/>
                  <a:pt x="505360" y="1331372"/>
                </a:cubicBezTo>
                <a:lnTo>
                  <a:pt x="505360" y="1116034"/>
                </a:lnTo>
                <a:cubicBezTo>
                  <a:pt x="505360" y="1106076"/>
                  <a:pt x="514332" y="1098608"/>
                  <a:pt x="524586" y="1098608"/>
                </a:cubicBezTo>
                <a:close/>
                <a:moveTo>
                  <a:pt x="505162" y="895364"/>
                </a:moveTo>
                <a:lnTo>
                  <a:pt x="846126" y="895364"/>
                </a:lnTo>
                <a:cubicBezTo>
                  <a:pt x="916066" y="895364"/>
                  <a:pt x="971020" y="951420"/>
                  <a:pt x="971020" y="1021179"/>
                </a:cubicBezTo>
                <a:lnTo>
                  <a:pt x="971020" y="1331358"/>
                </a:lnTo>
                <a:cubicBezTo>
                  <a:pt x="971020" y="1341323"/>
                  <a:pt x="963526" y="1350043"/>
                  <a:pt x="954784" y="1350043"/>
                </a:cubicBezTo>
                <a:cubicBezTo>
                  <a:pt x="944792" y="1350043"/>
                  <a:pt x="936050" y="1341323"/>
                  <a:pt x="936050" y="1331358"/>
                </a:cubicBezTo>
                <a:lnTo>
                  <a:pt x="936050" y="1021179"/>
                </a:lnTo>
                <a:cubicBezTo>
                  <a:pt x="936050" y="971351"/>
                  <a:pt x="896084" y="930244"/>
                  <a:pt x="846126" y="930244"/>
                </a:cubicBezTo>
                <a:lnTo>
                  <a:pt x="505162" y="930244"/>
                </a:lnTo>
                <a:cubicBezTo>
                  <a:pt x="453956" y="930244"/>
                  <a:pt x="413990" y="971351"/>
                  <a:pt x="413990" y="1021179"/>
                </a:cubicBezTo>
                <a:lnTo>
                  <a:pt x="413990" y="1331358"/>
                </a:lnTo>
                <a:cubicBezTo>
                  <a:pt x="413990" y="1341323"/>
                  <a:pt x="406496" y="1350043"/>
                  <a:pt x="396504" y="1350043"/>
                </a:cubicBezTo>
                <a:cubicBezTo>
                  <a:pt x="387762" y="1350043"/>
                  <a:pt x="379020" y="1341323"/>
                  <a:pt x="379020" y="1331358"/>
                </a:cubicBezTo>
                <a:lnTo>
                  <a:pt x="379020" y="1021179"/>
                </a:lnTo>
                <a:cubicBezTo>
                  <a:pt x="379020" y="951420"/>
                  <a:pt x="435222" y="895364"/>
                  <a:pt x="505162" y="895364"/>
                </a:cubicBezTo>
                <a:close/>
                <a:moveTo>
                  <a:pt x="674408" y="568666"/>
                </a:moveTo>
                <a:cubicBezTo>
                  <a:pt x="612610" y="568666"/>
                  <a:pt x="563174" y="618103"/>
                  <a:pt x="563174" y="681136"/>
                </a:cubicBezTo>
                <a:cubicBezTo>
                  <a:pt x="563174" y="742932"/>
                  <a:pt x="612610" y="792370"/>
                  <a:pt x="674408" y="792370"/>
                </a:cubicBezTo>
                <a:cubicBezTo>
                  <a:pt x="737440" y="792370"/>
                  <a:pt x="786876" y="742932"/>
                  <a:pt x="786876" y="681136"/>
                </a:cubicBezTo>
                <a:cubicBezTo>
                  <a:pt x="786876" y="637878"/>
                  <a:pt x="763394" y="599564"/>
                  <a:pt x="726316" y="581025"/>
                </a:cubicBezTo>
                <a:cubicBezTo>
                  <a:pt x="710250" y="572374"/>
                  <a:pt x="692946" y="568666"/>
                  <a:pt x="674408" y="568666"/>
                </a:cubicBezTo>
                <a:close/>
                <a:moveTo>
                  <a:pt x="674408" y="532824"/>
                </a:moveTo>
                <a:cubicBezTo>
                  <a:pt x="697890" y="532824"/>
                  <a:pt x="721372" y="539003"/>
                  <a:pt x="742384" y="550127"/>
                </a:cubicBezTo>
                <a:cubicBezTo>
                  <a:pt x="791820" y="574845"/>
                  <a:pt x="822720" y="624283"/>
                  <a:pt x="822720" y="681136"/>
                </a:cubicBezTo>
                <a:cubicBezTo>
                  <a:pt x="822720" y="761471"/>
                  <a:pt x="755978" y="828212"/>
                  <a:pt x="674408" y="828212"/>
                </a:cubicBezTo>
                <a:cubicBezTo>
                  <a:pt x="594072" y="828212"/>
                  <a:pt x="527332" y="761471"/>
                  <a:pt x="527332" y="681136"/>
                </a:cubicBezTo>
                <a:cubicBezTo>
                  <a:pt x="527332" y="599564"/>
                  <a:pt x="594072" y="532824"/>
                  <a:pt x="674408" y="532824"/>
                </a:cubicBezTo>
                <a:close/>
                <a:moveTo>
                  <a:pt x="691848" y="122213"/>
                </a:moveTo>
                <a:lnTo>
                  <a:pt x="691848" y="286826"/>
                </a:lnTo>
                <a:cubicBezTo>
                  <a:pt x="900028" y="295556"/>
                  <a:pt x="1067068" y="462663"/>
                  <a:pt x="1074548" y="669677"/>
                </a:cubicBezTo>
                <a:lnTo>
                  <a:pt x="1239096" y="669677"/>
                </a:lnTo>
                <a:cubicBezTo>
                  <a:pt x="1230370" y="371627"/>
                  <a:pt x="989780" y="132189"/>
                  <a:pt x="691848" y="122213"/>
                </a:cubicBezTo>
                <a:close/>
                <a:moveTo>
                  <a:pt x="656944" y="122213"/>
                </a:moveTo>
                <a:cubicBezTo>
                  <a:pt x="360260" y="132189"/>
                  <a:pt x="119670" y="371627"/>
                  <a:pt x="110944" y="669677"/>
                </a:cubicBezTo>
                <a:lnTo>
                  <a:pt x="275492" y="669677"/>
                </a:lnTo>
                <a:cubicBezTo>
                  <a:pt x="282972" y="462663"/>
                  <a:pt x="451260" y="295556"/>
                  <a:pt x="656944" y="286826"/>
                </a:cubicBezTo>
                <a:close/>
                <a:moveTo>
                  <a:pt x="674396" y="0"/>
                </a:moveTo>
                <a:cubicBezTo>
                  <a:pt x="684370" y="0"/>
                  <a:pt x="691848" y="7482"/>
                  <a:pt x="691848" y="17459"/>
                </a:cubicBezTo>
                <a:lnTo>
                  <a:pt x="691848" y="87295"/>
                </a:lnTo>
                <a:cubicBezTo>
                  <a:pt x="1009726" y="97271"/>
                  <a:pt x="1265274" y="352921"/>
                  <a:pt x="1274000" y="669677"/>
                </a:cubicBezTo>
                <a:lnTo>
                  <a:pt x="1332590" y="669677"/>
                </a:lnTo>
                <a:cubicBezTo>
                  <a:pt x="1342562" y="669677"/>
                  <a:pt x="1350042" y="677160"/>
                  <a:pt x="1350042" y="687136"/>
                </a:cubicBezTo>
                <a:cubicBezTo>
                  <a:pt x="1350042" y="697113"/>
                  <a:pt x="1342562" y="705842"/>
                  <a:pt x="1332590" y="705842"/>
                </a:cubicBezTo>
                <a:lnTo>
                  <a:pt x="1274000" y="705842"/>
                </a:lnTo>
                <a:cubicBezTo>
                  <a:pt x="1269014" y="875444"/>
                  <a:pt x="1191726" y="1036316"/>
                  <a:pt x="1059590" y="1146059"/>
                </a:cubicBezTo>
                <a:cubicBezTo>
                  <a:pt x="1052110" y="1152294"/>
                  <a:pt x="1040890" y="1152294"/>
                  <a:pt x="1034658" y="1144811"/>
                </a:cubicBezTo>
                <a:cubicBezTo>
                  <a:pt x="1028424" y="1137329"/>
                  <a:pt x="1029672" y="1126105"/>
                  <a:pt x="1037150" y="1119870"/>
                </a:cubicBezTo>
                <a:cubicBezTo>
                  <a:pt x="1160562" y="1016363"/>
                  <a:pt x="1234110" y="865467"/>
                  <a:pt x="1239096" y="705842"/>
                </a:cubicBezTo>
                <a:lnTo>
                  <a:pt x="1074548" y="705842"/>
                </a:lnTo>
                <a:cubicBezTo>
                  <a:pt x="1072054" y="766949"/>
                  <a:pt x="1054602" y="826808"/>
                  <a:pt x="1024684" y="881679"/>
                </a:cubicBezTo>
                <a:cubicBezTo>
                  <a:pt x="1022192" y="886668"/>
                  <a:pt x="1015958" y="889162"/>
                  <a:pt x="1009726" y="889162"/>
                </a:cubicBezTo>
                <a:cubicBezTo>
                  <a:pt x="1005986" y="889162"/>
                  <a:pt x="1003494" y="889162"/>
                  <a:pt x="1001000" y="887915"/>
                </a:cubicBezTo>
                <a:cubicBezTo>
                  <a:pt x="992274" y="882926"/>
                  <a:pt x="989780" y="871703"/>
                  <a:pt x="994768" y="864220"/>
                </a:cubicBezTo>
                <a:cubicBezTo>
                  <a:pt x="1022192" y="814337"/>
                  <a:pt x="1037150" y="760713"/>
                  <a:pt x="1039644" y="705842"/>
                </a:cubicBezTo>
                <a:lnTo>
                  <a:pt x="918726" y="705842"/>
                </a:lnTo>
                <a:cubicBezTo>
                  <a:pt x="910000" y="705842"/>
                  <a:pt x="902520" y="697113"/>
                  <a:pt x="902520" y="687136"/>
                </a:cubicBezTo>
                <a:cubicBezTo>
                  <a:pt x="902520" y="677160"/>
                  <a:pt x="910000" y="669677"/>
                  <a:pt x="918726" y="669677"/>
                </a:cubicBezTo>
                <a:lnTo>
                  <a:pt x="1039644" y="669677"/>
                </a:lnTo>
                <a:cubicBezTo>
                  <a:pt x="1030918" y="481369"/>
                  <a:pt x="880082" y="330474"/>
                  <a:pt x="691848" y="321744"/>
                </a:cubicBezTo>
                <a:lnTo>
                  <a:pt x="691848" y="445204"/>
                </a:lnTo>
                <a:cubicBezTo>
                  <a:pt x="691848" y="455181"/>
                  <a:pt x="684370" y="462663"/>
                  <a:pt x="674396" y="462663"/>
                </a:cubicBezTo>
                <a:cubicBezTo>
                  <a:pt x="665670" y="462663"/>
                  <a:pt x="656944" y="455181"/>
                  <a:pt x="656944" y="445204"/>
                </a:cubicBezTo>
                <a:lnTo>
                  <a:pt x="656944" y="321744"/>
                </a:lnTo>
                <a:cubicBezTo>
                  <a:pt x="469958" y="330474"/>
                  <a:pt x="319122" y="481369"/>
                  <a:pt x="310396" y="669677"/>
                </a:cubicBezTo>
                <a:lnTo>
                  <a:pt x="431314" y="669677"/>
                </a:lnTo>
                <a:cubicBezTo>
                  <a:pt x="440040" y="669677"/>
                  <a:pt x="448766" y="677160"/>
                  <a:pt x="448766" y="687136"/>
                </a:cubicBezTo>
                <a:cubicBezTo>
                  <a:pt x="448766" y="697113"/>
                  <a:pt x="440040" y="705842"/>
                  <a:pt x="431314" y="705842"/>
                </a:cubicBezTo>
                <a:lnTo>
                  <a:pt x="310396" y="705842"/>
                </a:lnTo>
                <a:cubicBezTo>
                  <a:pt x="312890" y="760713"/>
                  <a:pt x="329096" y="814337"/>
                  <a:pt x="355274" y="864220"/>
                </a:cubicBezTo>
                <a:cubicBezTo>
                  <a:pt x="360260" y="871703"/>
                  <a:pt x="357766" y="882926"/>
                  <a:pt x="347794" y="887915"/>
                </a:cubicBezTo>
                <a:cubicBezTo>
                  <a:pt x="340314" y="892903"/>
                  <a:pt x="329096" y="889162"/>
                  <a:pt x="325356" y="880432"/>
                </a:cubicBezTo>
                <a:cubicBezTo>
                  <a:pt x="295438" y="826808"/>
                  <a:pt x="277986" y="766949"/>
                  <a:pt x="275492" y="705842"/>
                </a:cubicBezTo>
                <a:lnTo>
                  <a:pt x="110944" y="705842"/>
                </a:lnTo>
                <a:cubicBezTo>
                  <a:pt x="117178" y="865467"/>
                  <a:pt x="189478" y="1016363"/>
                  <a:pt x="315382" y="1121117"/>
                </a:cubicBezTo>
                <a:cubicBezTo>
                  <a:pt x="321616" y="1127353"/>
                  <a:pt x="322862" y="1138576"/>
                  <a:pt x="316630" y="1146059"/>
                </a:cubicBezTo>
                <a:cubicBezTo>
                  <a:pt x="312890" y="1149800"/>
                  <a:pt x="307904" y="1152294"/>
                  <a:pt x="302918" y="1152294"/>
                </a:cubicBezTo>
                <a:cubicBezTo>
                  <a:pt x="299178" y="1152294"/>
                  <a:pt x="295438" y="1151047"/>
                  <a:pt x="291698" y="1148553"/>
                </a:cubicBezTo>
                <a:cubicBezTo>
                  <a:pt x="159560" y="1037563"/>
                  <a:pt x="81026" y="876691"/>
                  <a:pt x="76040" y="705842"/>
                </a:cubicBezTo>
                <a:lnTo>
                  <a:pt x="17452" y="705842"/>
                </a:lnTo>
                <a:cubicBezTo>
                  <a:pt x="7478" y="705842"/>
                  <a:pt x="0" y="697113"/>
                  <a:pt x="0" y="687136"/>
                </a:cubicBezTo>
                <a:cubicBezTo>
                  <a:pt x="0" y="677160"/>
                  <a:pt x="7478" y="669677"/>
                  <a:pt x="17452" y="669677"/>
                </a:cubicBezTo>
                <a:lnTo>
                  <a:pt x="76040" y="669677"/>
                </a:lnTo>
                <a:cubicBezTo>
                  <a:pt x="84766" y="352921"/>
                  <a:pt x="340314" y="97271"/>
                  <a:pt x="656944" y="87295"/>
                </a:cubicBezTo>
                <a:lnTo>
                  <a:pt x="656944" y="17459"/>
                </a:lnTo>
                <a:cubicBezTo>
                  <a:pt x="656944" y="7482"/>
                  <a:pt x="665670" y="0"/>
                  <a:pt x="674396" y="0"/>
                </a:cubicBezTo>
                <a:close/>
              </a:path>
            </a:pathLst>
          </a:custGeom>
          <a:solidFill>
            <a:schemeClr val="bg1"/>
          </a:solidFill>
          <a:ln>
            <a:noFill/>
          </a:ln>
          <a:effectLst/>
        </p:spPr>
        <p:txBody>
          <a:bodyPr wrap="square" anchor="ctr">
            <a:noAutofit/>
          </a:bodyPr>
          <a:lstStyle/>
          <a:p>
            <a:pPr defTabSz="1827886">
              <a:defRPr/>
            </a:pPr>
            <a:endParaRPr lang="en-US" sz="3998">
              <a:solidFill>
                <a:srgbClr val="000000"/>
              </a:solidFill>
              <a:latin typeface="Poppins" pitchFamily="2" charset="77"/>
              <a:cs typeface="Tahoma"/>
            </a:endParaRPr>
          </a:p>
        </p:txBody>
      </p:sp>
      <p:sp>
        <p:nvSpPr>
          <p:cNvPr id="57" name="Text Placeholder 67">
            <a:extLst>
              <a:ext uri="{FF2B5EF4-FFF2-40B4-BE49-F238E27FC236}">
                <a16:creationId xmlns:a16="http://schemas.microsoft.com/office/drawing/2014/main" id="{6E9441E4-5459-FDA6-4375-3209E6EC9BBE}"/>
              </a:ext>
            </a:extLst>
          </p:cNvPr>
          <p:cNvSpPr>
            <a:spLocks noGrp="1"/>
          </p:cNvSpPr>
          <p:nvPr>
            <p:ph type="body" sz="quarter" idx="10"/>
          </p:nvPr>
        </p:nvSpPr>
        <p:spPr>
          <a:xfrm>
            <a:off x="1359877" y="1538557"/>
            <a:ext cx="21186262" cy="1230312"/>
          </a:xfrm>
          <a:ln w="12700">
            <a:miter lim="400000"/>
          </a:ln>
        </p:spPr>
        <p:txBody>
          <a:bodyPr lIns="50800" tIns="50800" rIns="50800" bIns="50800" anchor="ctr">
            <a:normAutofit/>
          </a:bodyPr>
          <a:lstStyle/>
          <a:p>
            <a:r>
              <a:rPr lang="ar-SA" sz="3600">
                <a:solidFill>
                  <a:schemeClr val="tx1">
                    <a:lumMod val="75000"/>
                  </a:schemeClr>
                </a:solidFill>
              </a:rPr>
              <a:t>المبادئ الأساسية لمستويات اجتماعات إدارة الأداء</a:t>
            </a:r>
          </a:p>
        </p:txBody>
      </p:sp>
      <p:sp>
        <p:nvSpPr>
          <p:cNvPr id="24" name="Rectangle 23">
            <a:extLst>
              <a:ext uri="{FF2B5EF4-FFF2-40B4-BE49-F238E27FC236}">
                <a16:creationId xmlns:a16="http://schemas.microsoft.com/office/drawing/2014/main" id="{F7170E8C-356A-2B48-4EF8-94EADED923E8}"/>
              </a:ext>
            </a:extLst>
          </p:cNvPr>
          <p:cNvSpPr/>
          <p:nvPr/>
        </p:nvSpPr>
        <p:spPr>
          <a:xfrm>
            <a:off x="3714577" y="4622800"/>
            <a:ext cx="1828528" cy="1446550"/>
          </a:xfrm>
          <a:prstGeom prst="rect">
            <a:avLst/>
          </a:prstGeom>
          <a:noFill/>
          <a:ln>
            <a:noFill/>
          </a:ln>
        </p:spPr>
        <p:txBody>
          <a:bodyPr wrap="square">
            <a:spAutoFit/>
          </a:bodyPr>
          <a:lstStyle/>
          <a:p>
            <a:pPr algn="ctr" defTabSz="1827886">
              <a:defRPr/>
            </a:pPr>
            <a:r>
              <a:rPr lang="en-US" sz="8800" b="1" kern="0">
                <a:ln w="19050">
                  <a:solidFill>
                    <a:srgbClr val="1E552A"/>
                  </a:solidFill>
                  <a:prstDash val="solid"/>
                </a:ln>
                <a:solidFill>
                  <a:prstClr val="white"/>
                </a:solidFill>
                <a:latin typeface="Tajawal"/>
                <a:cs typeface="Tajawal"/>
              </a:rPr>
              <a:t>90</a:t>
            </a:r>
            <a:endParaRPr lang="ar-EG" sz="10795" b="1" kern="0">
              <a:ln w="19050">
                <a:solidFill>
                  <a:srgbClr val="1E552A"/>
                </a:solidFill>
                <a:prstDash val="solid"/>
              </a:ln>
              <a:solidFill>
                <a:prstClr val="white"/>
              </a:solidFill>
              <a:latin typeface="Tajawal"/>
              <a:cs typeface="Tajawal"/>
            </a:endParaRPr>
          </a:p>
        </p:txBody>
      </p:sp>
      <p:sp>
        <p:nvSpPr>
          <p:cNvPr id="25" name="Rectangle: Rounded Corners 42">
            <a:extLst>
              <a:ext uri="{FF2B5EF4-FFF2-40B4-BE49-F238E27FC236}">
                <a16:creationId xmlns:a16="http://schemas.microsoft.com/office/drawing/2014/main" id="{07FCEE63-5CE7-1751-4B8F-7A07BA1910DE}"/>
              </a:ext>
            </a:extLst>
          </p:cNvPr>
          <p:cNvSpPr/>
          <p:nvPr/>
        </p:nvSpPr>
        <p:spPr>
          <a:xfrm>
            <a:off x="211268" y="5266214"/>
            <a:ext cx="2963044" cy="561641"/>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defTabSz="1827886" rtl="1">
              <a:lnSpc>
                <a:spcPct val="150000"/>
              </a:lnSpc>
              <a:defRPr/>
            </a:pPr>
            <a:r>
              <a:rPr lang="ar-SA" sz="2800" b="1">
                <a:solidFill>
                  <a:schemeClr val="tx1">
                    <a:lumMod val="50000"/>
                  </a:schemeClr>
                </a:solidFill>
                <a:latin typeface="Avenir Next Arabic Demi" panose="020B0703020202020204" pitchFamily="34" charset="-78"/>
                <a:cs typeface="Avenir Next Arabic Demi" panose="020B0703020202020204" pitchFamily="34" charset="-78"/>
              </a:rPr>
              <a:t>دقيقة اسبوعياً</a:t>
            </a:r>
          </a:p>
        </p:txBody>
      </p:sp>
      <p:sp>
        <p:nvSpPr>
          <p:cNvPr id="26" name="Rectangle 25">
            <a:extLst>
              <a:ext uri="{FF2B5EF4-FFF2-40B4-BE49-F238E27FC236}">
                <a16:creationId xmlns:a16="http://schemas.microsoft.com/office/drawing/2014/main" id="{F0DCD755-9D23-1162-9C27-C5488A760F1D}"/>
              </a:ext>
            </a:extLst>
          </p:cNvPr>
          <p:cNvSpPr/>
          <p:nvPr/>
        </p:nvSpPr>
        <p:spPr>
          <a:xfrm>
            <a:off x="3736897" y="5786006"/>
            <a:ext cx="1828528" cy="1446550"/>
          </a:xfrm>
          <a:prstGeom prst="rect">
            <a:avLst/>
          </a:prstGeom>
          <a:noFill/>
          <a:ln>
            <a:noFill/>
          </a:ln>
        </p:spPr>
        <p:txBody>
          <a:bodyPr wrap="square">
            <a:spAutoFit/>
          </a:bodyPr>
          <a:lstStyle/>
          <a:p>
            <a:pPr algn="ctr" defTabSz="1827886">
              <a:defRPr/>
            </a:pPr>
            <a:r>
              <a:rPr lang="en-US" sz="8800" b="1" kern="0">
                <a:ln w="19050">
                  <a:solidFill>
                    <a:srgbClr val="1E552A"/>
                  </a:solidFill>
                  <a:prstDash val="solid"/>
                </a:ln>
                <a:solidFill>
                  <a:prstClr val="white"/>
                </a:solidFill>
                <a:latin typeface="Tajawal"/>
                <a:cs typeface="Tajawal"/>
              </a:rPr>
              <a:t>60</a:t>
            </a:r>
            <a:endParaRPr lang="ar-EG" sz="10795" b="1" kern="0">
              <a:ln w="19050">
                <a:solidFill>
                  <a:srgbClr val="1E552A"/>
                </a:solidFill>
                <a:prstDash val="solid"/>
              </a:ln>
              <a:solidFill>
                <a:prstClr val="white"/>
              </a:solidFill>
              <a:latin typeface="Tajawal"/>
              <a:cs typeface="Tajawal"/>
            </a:endParaRPr>
          </a:p>
        </p:txBody>
      </p:sp>
      <p:sp>
        <p:nvSpPr>
          <p:cNvPr id="27" name="Rectangle: Rounded Corners 42">
            <a:extLst>
              <a:ext uri="{FF2B5EF4-FFF2-40B4-BE49-F238E27FC236}">
                <a16:creationId xmlns:a16="http://schemas.microsoft.com/office/drawing/2014/main" id="{CF0999AF-BCAD-0436-CF4D-442F1DBBEBE7}"/>
              </a:ext>
            </a:extLst>
          </p:cNvPr>
          <p:cNvSpPr/>
          <p:nvPr/>
        </p:nvSpPr>
        <p:spPr>
          <a:xfrm>
            <a:off x="239420" y="6312123"/>
            <a:ext cx="2963044" cy="561641"/>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defTabSz="1827886" rtl="1">
              <a:lnSpc>
                <a:spcPct val="150000"/>
              </a:lnSpc>
            </a:pPr>
            <a:r>
              <a:rPr lang="ar-SA" sz="2800" b="1">
                <a:solidFill>
                  <a:schemeClr val="tx1">
                    <a:lumMod val="50000"/>
                  </a:schemeClr>
                </a:solidFill>
                <a:latin typeface="Avenir Next Arabic Demi" panose="020B0703020202020204" pitchFamily="34" charset="-78"/>
                <a:cs typeface="Avenir Next Arabic Demi" panose="020B0703020202020204" pitchFamily="34" charset="-78"/>
              </a:rPr>
              <a:t>دقيقة ربع سنوياً</a:t>
            </a:r>
          </a:p>
        </p:txBody>
      </p:sp>
      <p:sp>
        <p:nvSpPr>
          <p:cNvPr id="28" name="Rectangle 27">
            <a:extLst>
              <a:ext uri="{FF2B5EF4-FFF2-40B4-BE49-F238E27FC236}">
                <a16:creationId xmlns:a16="http://schemas.microsoft.com/office/drawing/2014/main" id="{16B40B3E-7FBC-82C1-0524-35232ECC71D2}"/>
              </a:ext>
            </a:extLst>
          </p:cNvPr>
          <p:cNvSpPr/>
          <p:nvPr/>
        </p:nvSpPr>
        <p:spPr>
          <a:xfrm>
            <a:off x="3642674" y="8660420"/>
            <a:ext cx="1901334" cy="1446550"/>
          </a:xfrm>
          <a:prstGeom prst="rect">
            <a:avLst/>
          </a:prstGeom>
          <a:noFill/>
          <a:ln>
            <a:noFill/>
          </a:ln>
        </p:spPr>
        <p:txBody>
          <a:bodyPr wrap="square">
            <a:spAutoFit/>
          </a:bodyPr>
          <a:lstStyle/>
          <a:p>
            <a:pPr algn="ctr" defTabSz="1827886">
              <a:defRPr/>
            </a:pPr>
            <a:r>
              <a:rPr lang="en-US" sz="8800" b="1" kern="0">
                <a:ln w="19050">
                  <a:solidFill>
                    <a:srgbClr val="877852"/>
                  </a:solidFill>
                  <a:prstDash val="solid"/>
                </a:ln>
                <a:solidFill>
                  <a:prstClr val="white"/>
                </a:solidFill>
                <a:latin typeface="+mj-lt"/>
              </a:rPr>
              <a:t>60</a:t>
            </a:r>
            <a:endParaRPr lang="ar-EG" sz="8800" b="1" kern="0">
              <a:ln w="19050">
                <a:solidFill>
                  <a:srgbClr val="877852"/>
                </a:solidFill>
                <a:prstDash val="solid"/>
              </a:ln>
              <a:solidFill>
                <a:prstClr val="white"/>
              </a:solidFill>
              <a:latin typeface="+mj-lt"/>
            </a:endParaRPr>
          </a:p>
        </p:txBody>
      </p:sp>
      <p:sp>
        <p:nvSpPr>
          <p:cNvPr id="29" name="Rectangle: Rounded Corners 42">
            <a:extLst>
              <a:ext uri="{FF2B5EF4-FFF2-40B4-BE49-F238E27FC236}">
                <a16:creationId xmlns:a16="http://schemas.microsoft.com/office/drawing/2014/main" id="{1FE330BF-B6B3-1185-B3BF-07F14A22485E}"/>
              </a:ext>
            </a:extLst>
          </p:cNvPr>
          <p:cNvSpPr/>
          <p:nvPr/>
        </p:nvSpPr>
        <p:spPr>
          <a:xfrm>
            <a:off x="239420" y="9109196"/>
            <a:ext cx="2963044" cy="561641"/>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defTabSz="1827886" rtl="1">
              <a:lnSpc>
                <a:spcPct val="150000"/>
              </a:lnSpc>
            </a:pPr>
            <a:r>
              <a:rPr lang="ar-SA" sz="2800" b="1">
                <a:solidFill>
                  <a:schemeClr val="tx1">
                    <a:lumMod val="50000"/>
                  </a:schemeClr>
                </a:solidFill>
                <a:latin typeface="Avenir Next Arabic Demi" panose="020B0703020202020204" pitchFamily="34" charset="-78"/>
                <a:cs typeface="Avenir Next Arabic Demi" panose="020B0703020202020204" pitchFamily="34" charset="-78"/>
              </a:rPr>
              <a:t>دقيقة اسبوعياً</a:t>
            </a:r>
          </a:p>
        </p:txBody>
      </p:sp>
      <p:sp>
        <p:nvSpPr>
          <p:cNvPr id="30" name="Rectangle 29">
            <a:extLst>
              <a:ext uri="{FF2B5EF4-FFF2-40B4-BE49-F238E27FC236}">
                <a16:creationId xmlns:a16="http://schemas.microsoft.com/office/drawing/2014/main" id="{53700A7D-FE2B-A1A1-3358-527522BBF32D}"/>
              </a:ext>
            </a:extLst>
          </p:cNvPr>
          <p:cNvSpPr/>
          <p:nvPr/>
        </p:nvSpPr>
        <p:spPr>
          <a:xfrm>
            <a:off x="2849612" y="10138283"/>
            <a:ext cx="3063249" cy="1446550"/>
          </a:xfrm>
          <a:prstGeom prst="rect">
            <a:avLst/>
          </a:prstGeom>
          <a:noFill/>
          <a:ln>
            <a:noFill/>
          </a:ln>
        </p:spPr>
        <p:txBody>
          <a:bodyPr wrap="square">
            <a:spAutoFit/>
          </a:bodyPr>
          <a:lstStyle/>
          <a:p>
            <a:pPr algn="ctr" defTabSz="1827886"/>
            <a:r>
              <a:rPr lang="ar-SA" sz="8800" b="1" kern="0">
                <a:ln w="19050">
                  <a:solidFill>
                    <a:srgbClr val="877852"/>
                  </a:solidFill>
                  <a:prstDash val="solid"/>
                </a:ln>
                <a:solidFill>
                  <a:prstClr val="white"/>
                </a:solidFill>
                <a:latin typeface="+mj-lt"/>
              </a:rPr>
              <a:t>120</a:t>
            </a:r>
            <a:endParaRPr lang="ar-EG" sz="10795" b="1" kern="0">
              <a:ln w="19050">
                <a:solidFill>
                  <a:srgbClr val="877852"/>
                </a:solidFill>
                <a:prstDash val="solid"/>
              </a:ln>
              <a:solidFill>
                <a:prstClr val="white"/>
              </a:solidFill>
              <a:latin typeface="+mj-lt"/>
            </a:endParaRPr>
          </a:p>
        </p:txBody>
      </p:sp>
      <p:sp>
        <p:nvSpPr>
          <p:cNvPr id="31" name="Rectangle: Rounded Corners 42">
            <a:extLst>
              <a:ext uri="{FF2B5EF4-FFF2-40B4-BE49-F238E27FC236}">
                <a16:creationId xmlns:a16="http://schemas.microsoft.com/office/drawing/2014/main" id="{16227C57-328D-2C27-389E-29BA35446CD2}"/>
              </a:ext>
            </a:extLst>
          </p:cNvPr>
          <p:cNvSpPr/>
          <p:nvPr/>
        </p:nvSpPr>
        <p:spPr>
          <a:xfrm>
            <a:off x="211416" y="10695140"/>
            <a:ext cx="2963044" cy="561641"/>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defTabSz="1827886" rtl="1">
              <a:lnSpc>
                <a:spcPct val="150000"/>
              </a:lnSpc>
            </a:pPr>
            <a:r>
              <a:rPr lang="ar-SA" sz="2800" b="1">
                <a:solidFill>
                  <a:schemeClr val="tx1">
                    <a:lumMod val="50000"/>
                  </a:schemeClr>
                </a:solidFill>
                <a:latin typeface="Avenir Next Arabic Demi" panose="020B0703020202020204" pitchFamily="34" charset="-78"/>
                <a:cs typeface="Avenir Next Arabic Demi" panose="020B0703020202020204" pitchFamily="34" charset="-78"/>
              </a:rPr>
              <a:t>دقيقة شهرياً</a:t>
            </a:r>
          </a:p>
        </p:txBody>
      </p:sp>
      <p:sp>
        <p:nvSpPr>
          <p:cNvPr id="36" name="Pentagon 84">
            <a:extLst>
              <a:ext uri="{FF2B5EF4-FFF2-40B4-BE49-F238E27FC236}">
                <a16:creationId xmlns:a16="http://schemas.microsoft.com/office/drawing/2014/main" id="{7D5C0BC3-D012-BDBE-1B93-C1BBA170DFC9}"/>
              </a:ext>
            </a:extLst>
          </p:cNvPr>
          <p:cNvSpPr/>
          <p:nvPr/>
        </p:nvSpPr>
        <p:spPr>
          <a:xfrm>
            <a:off x="18558521" y="12788275"/>
            <a:ext cx="3857982" cy="610148"/>
          </a:xfrm>
          <a:prstGeom prst="homePlate">
            <a:avLst>
              <a:gd name="adj" fmla="val 0"/>
            </a:avLst>
          </a:prstGeom>
          <a:solidFill>
            <a:schemeClr val="accent4">
              <a:lumMod val="60000"/>
              <a:lumOff val="4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ctr"/>
            <a:r>
              <a:rPr lang="ar-SA" sz="2000" b="1">
                <a:solidFill>
                  <a:schemeClr val="tx1">
                    <a:lumMod val="50000"/>
                  </a:schemeClr>
                </a:solidFill>
                <a:latin typeface="Avenir Next Arabic Demi" panose="020B0703020202020204" pitchFamily="34" charset="-78"/>
                <a:cs typeface="Avenir Next Arabic Demi" panose="020B0703020202020204" pitchFamily="34" charset="-78"/>
              </a:rPr>
              <a:t>لم يتم احتسابها ضمن مؤشر الساعات</a:t>
            </a:r>
            <a:endParaRPr lang="en-US" sz="2000" b="1">
              <a:solidFill>
                <a:schemeClr val="tx1">
                  <a:lumMod val="50000"/>
                </a:schemeClr>
              </a:solidFill>
              <a:latin typeface="Avenir Next Arabic Demi" panose="020B0703020202020204" pitchFamily="34" charset="-78"/>
              <a:cs typeface="Avenir Next Arabic Demi" panose="020B0703020202020204" pitchFamily="34" charset="-78"/>
            </a:endParaRPr>
          </a:p>
        </p:txBody>
      </p:sp>
      <p:sp>
        <p:nvSpPr>
          <p:cNvPr id="45" name="Arrow: Left 44">
            <a:extLst>
              <a:ext uri="{FF2B5EF4-FFF2-40B4-BE49-F238E27FC236}">
                <a16:creationId xmlns:a16="http://schemas.microsoft.com/office/drawing/2014/main" id="{372061AD-10AD-31C0-5EA4-18C07169F19B}"/>
              </a:ext>
            </a:extLst>
          </p:cNvPr>
          <p:cNvSpPr/>
          <p:nvPr/>
        </p:nvSpPr>
        <p:spPr>
          <a:xfrm>
            <a:off x="5691002" y="5048777"/>
            <a:ext cx="1125013" cy="678175"/>
          </a:xfrm>
          <a:prstGeom prst="leftArrow">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46" name="Arrow: Left 45">
            <a:extLst>
              <a:ext uri="{FF2B5EF4-FFF2-40B4-BE49-F238E27FC236}">
                <a16:creationId xmlns:a16="http://schemas.microsoft.com/office/drawing/2014/main" id="{9B5145AF-5532-93D8-9437-D474CF8751D3}"/>
              </a:ext>
            </a:extLst>
          </p:cNvPr>
          <p:cNvSpPr/>
          <p:nvPr/>
        </p:nvSpPr>
        <p:spPr>
          <a:xfrm>
            <a:off x="5686884" y="8890969"/>
            <a:ext cx="1125013" cy="678175"/>
          </a:xfrm>
          <a:prstGeom prst="leftArrow">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56" name="Arrow: Left 55">
            <a:extLst>
              <a:ext uri="{FF2B5EF4-FFF2-40B4-BE49-F238E27FC236}">
                <a16:creationId xmlns:a16="http://schemas.microsoft.com/office/drawing/2014/main" id="{3650F447-1051-55FD-31A6-08AF5EA94B08}"/>
              </a:ext>
            </a:extLst>
          </p:cNvPr>
          <p:cNvSpPr/>
          <p:nvPr/>
        </p:nvSpPr>
        <p:spPr>
          <a:xfrm>
            <a:off x="5719996" y="6188289"/>
            <a:ext cx="1125013" cy="678175"/>
          </a:xfrm>
          <a:prstGeom prst="leftArrow">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58" name="Arrow: Left 57">
            <a:extLst>
              <a:ext uri="{FF2B5EF4-FFF2-40B4-BE49-F238E27FC236}">
                <a16:creationId xmlns:a16="http://schemas.microsoft.com/office/drawing/2014/main" id="{6AD06476-A53A-3E70-71BE-ECE1A2769BD6}"/>
              </a:ext>
            </a:extLst>
          </p:cNvPr>
          <p:cNvSpPr/>
          <p:nvPr/>
        </p:nvSpPr>
        <p:spPr>
          <a:xfrm>
            <a:off x="5719996" y="10555323"/>
            <a:ext cx="1125013" cy="678175"/>
          </a:xfrm>
          <a:prstGeom prst="leftArrow">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2" name="Pentagon 84">
            <a:extLst>
              <a:ext uri="{FF2B5EF4-FFF2-40B4-BE49-F238E27FC236}">
                <a16:creationId xmlns:a16="http://schemas.microsoft.com/office/drawing/2014/main" id="{5911BCD1-414D-DCA8-E17A-5F3FE17E696B}"/>
              </a:ext>
            </a:extLst>
          </p:cNvPr>
          <p:cNvSpPr/>
          <p:nvPr/>
        </p:nvSpPr>
        <p:spPr>
          <a:xfrm>
            <a:off x="6866965" y="11672047"/>
            <a:ext cx="5831648" cy="878541"/>
          </a:xfrm>
          <a:prstGeom prst="homePlate">
            <a:avLst>
              <a:gd name="adj" fmla="val 0"/>
            </a:avLst>
          </a:prstGeom>
          <a:solidFill>
            <a:schemeClr val="accent3">
              <a:lumMod val="20000"/>
              <a:lumOff val="80000"/>
            </a:schemeClr>
          </a:solidFill>
          <a:ln w="19050">
            <a:solidFill>
              <a:schemeClr val="tx1"/>
            </a:solidFill>
            <a:prstDash val="dash"/>
          </a:ln>
        </p:spPr>
        <p:txBody>
          <a:bodyPr vert="horz" wrap="square" lIns="0" tIns="54835" rIns="0" bIns="0" rtlCol="0" anchor="ctr">
            <a:noAutofit/>
          </a:bodyPr>
          <a:lstStyle>
            <a:defPPr>
              <a:defRPr lang="en-US"/>
            </a:defPPr>
            <a:lvl1pPr marL="0" algn="l" defTabSz="1018824" rtl="0" eaLnBrk="1" latinLnBrk="0" hangingPunct="1">
              <a:defRPr sz="1100" kern="1200">
                <a:solidFill>
                  <a:schemeClr val="tx1"/>
                </a:solidFill>
                <a:latin typeface="+mn-lt"/>
                <a:ea typeface="+mn-ea"/>
                <a:cs typeface="+mn-cs"/>
              </a:defRPr>
            </a:lvl1pPr>
            <a:lvl2pPr marL="509412" algn="l" defTabSz="1018824" rtl="0" eaLnBrk="1" latinLnBrk="0" hangingPunct="1">
              <a:defRPr sz="1100" kern="1200">
                <a:solidFill>
                  <a:schemeClr val="tx1"/>
                </a:solidFill>
                <a:latin typeface="+mn-lt"/>
                <a:ea typeface="+mn-ea"/>
                <a:cs typeface="+mn-cs"/>
              </a:defRPr>
            </a:lvl2pPr>
            <a:lvl3pPr marL="1018824" algn="l" defTabSz="1018824" rtl="0" eaLnBrk="1" latinLnBrk="0" hangingPunct="1">
              <a:defRPr sz="1100" kern="1200">
                <a:solidFill>
                  <a:schemeClr val="tx1"/>
                </a:solidFill>
                <a:latin typeface="+mn-lt"/>
                <a:ea typeface="+mn-ea"/>
                <a:cs typeface="+mn-cs"/>
              </a:defRPr>
            </a:lvl3pPr>
            <a:lvl4pPr marL="1528237" algn="l" defTabSz="1018824" rtl="0" eaLnBrk="1" latinLnBrk="0" hangingPunct="1">
              <a:defRPr sz="1100" kern="1200">
                <a:solidFill>
                  <a:schemeClr val="tx1"/>
                </a:solidFill>
                <a:latin typeface="+mn-lt"/>
                <a:ea typeface="+mn-ea"/>
                <a:cs typeface="+mn-cs"/>
              </a:defRPr>
            </a:lvl4pPr>
            <a:lvl5pPr marL="2037649" algn="l" defTabSz="1018824" rtl="0" eaLnBrk="1" latinLnBrk="0" hangingPunct="1">
              <a:defRPr sz="1100" kern="1200">
                <a:solidFill>
                  <a:schemeClr val="tx1"/>
                </a:solidFill>
                <a:latin typeface="+mn-lt"/>
                <a:ea typeface="+mn-ea"/>
                <a:cs typeface="+mn-cs"/>
              </a:defRPr>
            </a:lvl5pPr>
            <a:lvl6pPr marL="2547061" algn="l" defTabSz="1018824" rtl="0" eaLnBrk="1" latinLnBrk="0" hangingPunct="1">
              <a:defRPr sz="1100" kern="1200">
                <a:solidFill>
                  <a:schemeClr val="tx1"/>
                </a:solidFill>
                <a:latin typeface="+mn-lt"/>
                <a:ea typeface="+mn-ea"/>
                <a:cs typeface="+mn-cs"/>
              </a:defRPr>
            </a:lvl6pPr>
            <a:lvl7pPr marL="3056473" algn="l" defTabSz="1018824" rtl="0" eaLnBrk="1" latinLnBrk="0" hangingPunct="1">
              <a:defRPr sz="1100" kern="1200">
                <a:solidFill>
                  <a:schemeClr val="tx1"/>
                </a:solidFill>
                <a:latin typeface="+mn-lt"/>
                <a:ea typeface="+mn-ea"/>
                <a:cs typeface="+mn-cs"/>
              </a:defRPr>
            </a:lvl7pPr>
            <a:lvl8pPr marL="3565886" algn="l" defTabSz="1018824" rtl="0" eaLnBrk="1" latinLnBrk="0" hangingPunct="1">
              <a:defRPr sz="1100" kern="1200">
                <a:solidFill>
                  <a:schemeClr val="tx1"/>
                </a:solidFill>
                <a:latin typeface="+mn-lt"/>
                <a:ea typeface="+mn-ea"/>
                <a:cs typeface="+mn-cs"/>
              </a:defRPr>
            </a:lvl8pPr>
            <a:lvl9pPr marL="4075298" algn="l" defTabSz="1018824" rtl="0" eaLnBrk="1" latinLnBrk="0" hangingPunct="1">
              <a:defRPr sz="1100" kern="1200">
                <a:solidFill>
                  <a:schemeClr val="tx1"/>
                </a:solidFill>
                <a:latin typeface="+mn-lt"/>
                <a:ea typeface="+mn-ea"/>
                <a:cs typeface="+mn-cs"/>
              </a:defRPr>
            </a:lvl9pPr>
          </a:lstStyle>
          <a:p>
            <a:pPr algn="r" rtl="1">
              <a:defRPr/>
            </a:pPr>
            <a:endParaRPr lang="ar-SA" sz="2400" b="1">
              <a:solidFill>
                <a:schemeClr val="tx1">
                  <a:lumMod val="50000"/>
                </a:schemeClr>
              </a:solidFill>
              <a:latin typeface="Avenir Next Arabic Demi" panose="020B0703020202020204" pitchFamily="34" charset="-78"/>
              <a:cs typeface="Avenir Next Arabic Demi" panose="020B0703020202020204" pitchFamily="34" charset="-78"/>
            </a:endParaRPr>
          </a:p>
        </p:txBody>
      </p:sp>
      <p:sp>
        <p:nvSpPr>
          <p:cNvPr id="3" name="Rectangle 2">
            <a:extLst>
              <a:ext uri="{FF2B5EF4-FFF2-40B4-BE49-F238E27FC236}">
                <a16:creationId xmlns:a16="http://schemas.microsoft.com/office/drawing/2014/main" id="{DA7D2A12-53E7-D81E-D55D-851355FEC235}"/>
              </a:ext>
            </a:extLst>
          </p:cNvPr>
          <p:cNvSpPr/>
          <p:nvPr/>
        </p:nvSpPr>
        <p:spPr>
          <a:xfrm>
            <a:off x="3370729" y="11693737"/>
            <a:ext cx="2454673" cy="1446550"/>
          </a:xfrm>
          <a:prstGeom prst="rect">
            <a:avLst/>
          </a:prstGeom>
          <a:noFill/>
          <a:ln>
            <a:noFill/>
          </a:ln>
        </p:spPr>
        <p:txBody>
          <a:bodyPr wrap="square">
            <a:spAutoFit/>
          </a:bodyPr>
          <a:lstStyle/>
          <a:p>
            <a:pPr algn="ctr" defTabSz="1827886">
              <a:defRPr/>
            </a:pPr>
            <a:r>
              <a:rPr lang="ar-SA" sz="8800" b="1" kern="0">
                <a:ln w="19050">
                  <a:solidFill>
                    <a:srgbClr val="877852"/>
                  </a:solidFill>
                  <a:prstDash val="solid"/>
                </a:ln>
                <a:solidFill>
                  <a:prstClr val="white"/>
                </a:solidFill>
                <a:latin typeface="+mj-lt"/>
              </a:rPr>
              <a:t>480</a:t>
            </a:r>
            <a:endParaRPr lang="ar-EG" sz="8800" b="1" kern="0">
              <a:ln w="19050">
                <a:solidFill>
                  <a:srgbClr val="877852"/>
                </a:solidFill>
                <a:prstDash val="solid"/>
              </a:ln>
              <a:solidFill>
                <a:prstClr val="white"/>
              </a:solidFill>
              <a:latin typeface="+mj-lt"/>
            </a:endParaRPr>
          </a:p>
        </p:txBody>
      </p:sp>
      <p:sp>
        <p:nvSpPr>
          <p:cNvPr id="5" name="Arrow: Left 4">
            <a:extLst>
              <a:ext uri="{FF2B5EF4-FFF2-40B4-BE49-F238E27FC236}">
                <a16:creationId xmlns:a16="http://schemas.microsoft.com/office/drawing/2014/main" id="{CA183041-1377-6548-F896-F44EC661BD56}"/>
              </a:ext>
            </a:extLst>
          </p:cNvPr>
          <p:cNvSpPr/>
          <p:nvPr/>
        </p:nvSpPr>
        <p:spPr>
          <a:xfrm>
            <a:off x="5711035" y="11862949"/>
            <a:ext cx="1125013" cy="678175"/>
          </a:xfrm>
          <a:prstGeom prst="leftArrow">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15" name="TextBox 14">
            <a:extLst>
              <a:ext uri="{FF2B5EF4-FFF2-40B4-BE49-F238E27FC236}">
                <a16:creationId xmlns:a16="http://schemas.microsoft.com/office/drawing/2014/main" id="{8BF74EAD-A980-6581-632D-9BBF60F1DF59}"/>
              </a:ext>
            </a:extLst>
          </p:cNvPr>
          <p:cNvSpPr txBox="1"/>
          <p:nvPr/>
        </p:nvSpPr>
        <p:spPr>
          <a:xfrm>
            <a:off x="6968288" y="11716102"/>
            <a:ext cx="6066116" cy="830997"/>
          </a:xfrm>
          <a:prstGeom prst="rect">
            <a:avLst/>
          </a:prstGeom>
          <a:noFill/>
        </p:spPr>
        <p:txBody>
          <a:bodyPr wrap="square" rtlCol="0">
            <a:spAutoFit/>
          </a:bodyPr>
          <a:lstStyle/>
          <a:p>
            <a:pPr marL="285750" indent="-285750" algn="justLow" defTabSz="914035" rtl="1" eaLnBrk="0" fontAlgn="base" hangingPunct="0">
              <a:spcBef>
                <a:spcPct val="50000"/>
              </a:spcBef>
              <a:spcAft>
                <a:spcPct val="0"/>
              </a:spcAft>
              <a:buClr>
                <a:srgbClr val="293947"/>
              </a:buClr>
              <a:buFont typeface="Wingdings" panose="05000000000000000000" pitchFamily="2" charset="2"/>
              <a:buChar char="§"/>
              <a:defRPr/>
            </a:pPr>
            <a:r>
              <a:rPr lang="ar-SA" sz="2400" b="1">
                <a:solidFill>
                  <a:schemeClr val="tx1">
                    <a:lumMod val="50000"/>
                  </a:schemeClr>
                </a:solidFill>
                <a:latin typeface="Avenir Next Arabic Demi" panose="020B0703020202020204" pitchFamily="34" charset="-78"/>
                <a:cs typeface="Avenir Next Arabic Demi" panose="020B0703020202020204" pitchFamily="34" charset="-78"/>
              </a:rPr>
              <a:t>مراجعة المبادرات الاستراتيجية ومؤشرات الأداء الرئيسية</a:t>
            </a:r>
          </a:p>
        </p:txBody>
      </p:sp>
      <p:sp>
        <p:nvSpPr>
          <p:cNvPr id="23" name="Rectangle: Rounded Corners 42">
            <a:extLst>
              <a:ext uri="{FF2B5EF4-FFF2-40B4-BE49-F238E27FC236}">
                <a16:creationId xmlns:a16="http://schemas.microsoft.com/office/drawing/2014/main" id="{9B67366D-922F-3B6C-26C8-94870DC4339E}"/>
              </a:ext>
            </a:extLst>
          </p:cNvPr>
          <p:cNvSpPr/>
          <p:nvPr/>
        </p:nvSpPr>
        <p:spPr>
          <a:xfrm>
            <a:off x="251009" y="12011359"/>
            <a:ext cx="2963044" cy="561641"/>
          </a:xfrm>
          <a:prstGeom prst="roundRect">
            <a:avLst>
              <a:gd name="adj" fmla="val 0"/>
            </a:avLst>
          </a:prstGeom>
          <a:no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r" defTabSz="1827886" rtl="1">
              <a:lnSpc>
                <a:spcPct val="150000"/>
              </a:lnSpc>
            </a:pPr>
            <a:r>
              <a:rPr lang="ar-SA" sz="2800" b="1">
                <a:solidFill>
                  <a:schemeClr val="tx1">
                    <a:lumMod val="50000"/>
                  </a:schemeClr>
                </a:solidFill>
                <a:latin typeface="Avenir Next Arabic Demi" panose="020B0703020202020204" pitchFamily="34" charset="-78"/>
                <a:cs typeface="Avenir Next Arabic Demi" panose="020B0703020202020204" pitchFamily="34" charset="-78"/>
              </a:rPr>
              <a:t>دقيقة ربع سنوياً</a:t>
            </a:r>
          </a:p>
        </p:txBody>
      </p:sp>
      <p:sp>
        <p:nvSpPr>
          <p:cNvPr id="32" name="TextBox 31">
            <a:extLst>
              <a:ext uri="{FF2B5EF4-FFF2-40B4-BE49-F238E27FC236}">
                <a16:creationId xmlns:a16="http://schemas.microsoft.com/office/drawing/2014/main" id="{EB9218D2-8053-2359-EFDE-B16304814746}"/>
              </a:ext>
            </a:extLst>
          </p:cNvPr>
          <p:cNvSpPr txBox="1"/>
          <p:nvPr/>
        </p:nvSpPr>
        <p:spPr>
          <a:xfrm>
            <a:off x="10145041" y="953932"/>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
        <p:nvSpPr>
          <p:cNvPr id="34" name="TextBox 33">
            <a:extLst>
              <a:ext uri="{FF2B5EF4-FFF2-40B4-BE49-F238E27FC236}">
                <a16:creationId xmlns:a16="http://schemas.microsoft.com/office/drawing/2014/main" id="{327F4D05-ABBE-50E2-6BE7-46E2B498723D}"/>
              </a:ext>
            </a:extLst>
          </p:cNvPr>
          <p:cNvSpPr txBox="1"/>
          <p:nvPr/>
        </p:nvSpPr>
        <p:spPr>
          <a:xfrm>
            <a:off x="6092190" y="6673334"/>
            <a:ext cx="12184380" cy="369332"/>
          </a:xfrm>
          <a:prstGeom prst="rect">
            <a:avLst/>
          </a:prstGeom>
          <a:noFill/>
        </p:spPr>
        <p:txBody>
          <a:bodyPr wrap="square">
            <a:spAutoFit/>
          </a:bodyPr>
          <a:lstStyle/>
          <a:p>
            <a:r>
              <a:rPr lang="ar-SA" sz="1800" b="1">
                <a:solidFill>
                  <a:schemeClr val="tx1">
                    <a:lumMod val="50000"/>
                  </a:schemeClr>
                </a:solidFill>
                <a:latin typeface="Avenir Next Arabic Demi" panose="020B0703020202020204" pitchFamily="34" charset="-78"/>
                <a:cs typeface="Avenir Next Arabic Demi" panose="020B0703020202020204" pitchFamily="34" charset="-78"/>
              </a:rPr>
              <a:t>ربع سنوياً</a:t>
            </a:r>
            <a:endParaRPr lang="en-US"/>
          </a:p>
        </p:txBody>
      </p:sp>
    </p:spTree>
    <p:extLst>
      <p:ext uri="{BB962C8B-B14F-4D97-AF65-F5344CB8AC3E}">
        <p14:creationId xmlns:p14="http://schemas.microsoft.com/office/powerpoint/2010/main" val="308738704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450F7-26F7-CC48-9184-928BAD5A72E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637EB99-C690-508B-D9D1-9F1199EAA190}"/>
              </a:ext>
            </a:extLst>
          </p:cNvPr>
          <p:cNvSpPr>
            <a:spLocks noGrp="1"/>
          </p:cNvSpPr>
          <p:nvPr>
            <p:ph type="body" sz="quarter" idx="10"/>
          </p:nvPr>
        </p:nvSpPr>
        <p:spPr>
          <a:xfrm>
            <a:off x="14147207" y="1786094"/>
            <a:ext cx="7784415" cy="1230312"/>
          </a:xfrm>
        </p:spPr>
        <p:txBody>
          <a:bodyPr>
            <a:normAutofit/>
          </a:bodyPr>
          <a:lstStyle/>
          <a:p>
            <a:pPr algn="r"/>
            <a:r>
              <a:rPr lang="ar-SA" sz="3600" kern="0">
                <a:solidFill>
                  <a:schemeClr val="tx1">
                    <a:lumMod val="75000"/>
                  </a:schemeClr>
                </a:solidFill>
              </a:rPr>
              <a:t>تصميم عمليات إدارة الأداء </a:t>
            </a:r>
            <a:r>
              <a:rPr lang="ar-SA" sz="3600" b="0">
                <a:solidFill>
                  <a:schemeClr val="tx1">
                    <a:lumMod val="75000"/>
                  </a:schemeClr>
                </a:solidFill>
                <a:latin typeface="Avenir Next Arabic Demi" panose="020B0703020202020204" pitchFamily="34" charset="-78"/>
                <a:cs typeface="Avenir Next Arabic Demi" panose="020B0703020202020204" pitchFamily="34" charset="-78"/>
              </a:rPr>
              <a:t>للبيانات </a:t>
            </a:r>
            <a:endParaRPr lang="en-US" sz="3600" kern="0">
              <a:solidFill>
                <a:schemeClr val="tx1">
                  <a:lumMod val="75000"/>
                </a:schemeClr>
              </a:solidFill>
            </a:endParaRPr>
          </a:p>
        </p:txBody>
      </p:sp>
      <p:sp>
        <p:nvSpPr>
          <p:cNvPr id="5" name="Rectangle 4">
            <a:extLst>
              <a:ext uri="{FF2B5EF4-FFF2-40B4-BE49-F238E27FC236}">
                <a16:creationId xmlns:a16="http://schemas.microsoft.com/office/drawing/2014/main" id="{87F7F7E1-F7B6-D07A-543F-E84CE1F5C235}"/>
              </a:ext>
            </a:extLst>
          </p:cNvPr>
          <p:cNvSpPr/>
          <p:nvPr/>
        </p:nvSpPr>
        <p:spPr bwMode="auto">
          <a:xfrm>
            <a:off x="1264291" y="10128977"/>
            <a:ext cx="21540283" cy="3121034"/>
          </a:xfrm>
          <a:prstGeom prst="rect">
            <a:avLst/>
          </a:prstGeom>
          <a:solidFill>
            <a:sysClr val="window" lastClr="FFFFFF">
              <a:lumMod val="95000"/>
            </a:sysClr>
          </a:solidFill>
          <a:ln w="6350">
            <a:noFill/>
            <a:miter lim="800000"/>
            <a:headEnd/>
            <a:tailEnd/>
          </a:ln>
          <a:effectLst/>
        </p:spPr>
        <p:txBody>
          <a:bodyPr rot="0" spcFirstLastPara="0" vertOverflow="overflow" horzOverflow="overflow" vert="horz" wrap="square" lIns="182785" tIns="182785" rIns="182785" bIns="182785" numCol="1" spcCol="0" rtlCol="0" fromWordArt="0" anchor="t" anchorCtr="0" forceAA="0" compatLnSpc="1">
            <a:prstTxWarp prst="textNoShape">
              <a:avLst/>
            </a:prstTxWarp>
            <a:noAutofit/>
          </a:bodyPr>
          <a:lstStyle/>
          <a:p>
            <a:pPr algn="ctr" defTabSz="1827886" fontAlgn="base">
              <a:spcBef>
                <a:spcPct val="0"/>
              </a:spcBef>
              <a:spcAft>
                <a:spcPct val="0"/>
              </a:spcAft>
              <a:defRPr/>
            </a:pPr>
            <a:r>
              <a:rPr lang="ar-SA" sz="2400"/>
              <a:t>اعتمدت المنهجية على:</a:t>
            </a:r>
            <a:endParaRPr lang="en-US" sz="2399" b="1" kern="0">
              <a:solidFill>
                <a:prstClr val="black"/>
              </a:solidFill>
              <a:cs typeface="Arial" charset="0"/>
            </a:endParaRPr>
          </a:p>
        </p:txBody>
      </p:sp>
      <p:sp>
        <p:nvSpPr>
          <p:cNvPr id="6" name="Trapezoid 70">
            <a:extLst>
              <a:ext uri="{FF2B5EF4-FFF2-40B4-BE49-F238E27FC236}">
                <a16:creationId xmlns:a16="http://schemas.microsoft.com/office/drawing/2014/main" id="{BCEA126E-9FDB-CE85-F251-1114A5752B9A}"/>
              </a:ext>
            </a:extLst>
          </p:cNvPr>
          <p:cNvSpPr/>
          <p:nvPr/>
        </p:nvSpPr>
        <p:spPr bwMode="auto">
          <a:xfrm flipH="1">
            <a:off x="1264291" y="9509237"/>
            <a:ext cx="21540282" cy="585433"/>
          </a:xfrm>
          <a:custGeom>
            <a:avLst/>
            <a:gdLst>
              <a:gd name="connsiteX0" fmla="*/ 0 w 11404928"/>
              <a:gd name="connsiteY0" fmla="*/ 156282 h 156282"/>
              <a:gd name="connsiteX1" fmla="*/ 112454 w 11404928"/>
              <a:gd name="connsiteY1" fmla="*/ 0 h 156282"/>
              <a:gd name="connsiteX2" fmla="*/ 11292474 w 11404928"/>
              <a:gd name="connsiteY2" fmla="*/ 0 h 156282"/>
              <a:gd name="connsiteX3" fmla="*/ 11404928 w 11404928"/>
              <a:gd name="connsiteY3" fmla="*/ 156282 h 156282"/>
              <a:gd name="connsiteX4" fmla="*/ 0 w 11404928"/>
              <a:gd name="connsiteY4" fmla="*/ 156282 h 156282"/>
              <a:gd name="connsiteX0" fmla="*/ 0 w 11404928"/>
              <a:gd name="connsiteY0" fmla="*/ 156282 h 156282"/>
              <a:gd name="connsiteX1" fmla="*/ 112454 w 11404928"/>
              <a:gd name="connsiteY1" fmla="*/ 0 h 156282"/>
              <a:gd name="connsiteX2" fmla="*/ 11117214 w 11404928"/>
              <a:gd name="connsiteY2" fmla="*/ 0 h 156282"/>
              <a:gd name="connsiteX3" fmla="*/ 11404928 w 11404928"/>
              <a:gd name="connsiteY3" fmla="*/ 156282 h 156282"/>
              <a:gd name="connsiteX4" fmla="*/ 0 w 11404928"/>
              <a:gd name="connsiteY4" fmla="*/ 156282 h 156282"/>
              <a:gd name="connsiteX0" fmla="*/ 0 w 11404928"/>
              <a:gd name="connsiteY0" fmla="*/ 156282 h 156282"/>
              <a:gd name="connsiteX1" fmla="*/ 295334 w 11404928"/>
              <a:gd name="connsiteY1" fmla="*/ 0 h 156282"/>
              <a:gd name="connsiteX2" fmla="*/ 11117214 w 11404928"/>
              <a:gd name="connsiteY2" fmla="*/ 0 h 156282"/>
              <a:gd name="connsiteX3" fmla="*/ 11404928 w 11404928"/>
              <a:gd name="connsiteY3" fmla="*/ 156282 h 156282"/>
              <a:gd name="connsiteX4" fmla="*/ 0 w 11404928"/>
              <a:gd name="connsiteY4" fmla="*/ 156282 h 15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4928" h="156282">
                <a:moveTo>
                  <a:pt x="0" y="156282"/>
                </a:moveTo>
                <a:lnTo>
                  <a:pt x="295334" y="0"/>
                </a:lnTo>
                <a:lnTo>
                  <a:pt x="11117214" y="0"/>
                </a:lnTo>
                <a:lnTo>
                  <a:pt x="11404928" y="156282"/>
                </a:lnTo>
                <a:lnTo>
                  <a:pt x="0" y="156282"/>
                </a:lnTo>
                <a:close/>
              </a:path>
            </a:pathLst>
          </a:custGeom>
          <a:gradFill flip="none" rotWithShape="1">
            <a:gsLst>
              <a:gs pos="0">
                <a:sysClr val="window" lastClr="FFFFFF">
                  <a:lumMod val="95000"/>
                </a:sysClr>
              </a:gs>
              <a:gs pos="100000">
                <a:srgbClr val="000000">
                  <a:lumMod val="60000"/>
                  <a:lumOff val="40000"/>
                </a:srgbClr>
              </a:gs>
            </a:gsLst>
            <a:lin ang="16200000" scaled="1"/>
            <a:tileRect/>
          </a:gradFill>
          <a:ln w="6350">
            <a:no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white"/>
              </a:solidFill>
              <a:cs typeface="Arial" pitchFamily="34" charset="0"/>
            </a:endParaRPr>
          </a:p>
        </p:txBody>
      </p:sp>
      <p:sp>
        <p:nvSpPr>
          <p:cNvPr id="7" name="Rectangle 6">
            <a:extLst>
              <a:ext uri="{FF2B5EF4-FFF2-40B4-BE49-F238E27FC236}">
                <a16:creationId xmlns:a16="http://schemas.microsoft.com/office/drawing/2014/main" id="{542F3F3B-1E6E-B9DD-BA48-DF6812FEC56C}"/>
              </a:ext>
            </a:extLst>
          </p:cNvPr>
          <p:cNvSpPr/>
          <p:nvPr/>
        </p:nvSpPr>
        <p:spPr bwMode="gray">
          <a:xfrm>
            <a:off x="1446414" y="10737470"/>
            <a:ext cx="8176907" cy="2274587"/>
          </a:xfrm>
          <a:prstGeom prst="rect">
            <a:avLst/>
          </a:prstGeom>
          <a:solidFill>
            <a:sysClr val="window" lastClr="FFFFFF"/>
          </a:solidFill>
          <a:ln w="6350">
            <a:noFill/>
            <a:miter lim="800000"/>
            <a:headEnd/>
            <a:tailEnd/>
          </a:ln>
          <a:effectLst/>
        </p:spPr>
        <p:txBody>
          <a:bodyPr vert="horz" wrap="square" lIns="182785" tIns="73114" rIns="182785" bIns="182785" numCol="1" rtlCol="0" anchor="t" anchorCtr="0" compatLnSpc="1">
            <a:prstTxWarp prst="textNoShape">
              <a:avLst/>
            </a:prstTxWarp>
            <a:noAutofit/>
          </a:bodyPr>
          <a:lstStyle/>
          <a:p>
            <a:pPr algn="r" defTabSz="1827886" fontAlgn="base">
              <a:spcAft>
                <a:spcPts val="400"/>
              </a:spcAft>
              <a:defRPr/>
            </a:pPr>
            <a:endParaRPr lang="ar-SA" sz="2400"/>
          </a:p>
          <a:p>
            <a:pPr algn="r" defTabSz="1827886" fontAlgn="base">
              <a:spcAft>
                <a:spcPts val="400"/>
              </a:spcAft>
              <a:defRPr/>
            </a:pPr>
            <a:r>
              <a:rPr lang="ar-SA" sz="2400"/>
              <a:t>إشراك الأطراف المعنية ذات الصلة من خلال اجتماعات التنسيق أثناء تطوير العمليات</a:t>
            </a:r>
            <a:endParaRPr lang="en-US" sz="1999" kern="0">
              <a:solidFill>
                <a:prstClr val="black"/>
              </a:solidFill>
              <a:cs typeface="Arial" pitchFamily="34" charset="0"/>
            </a:endParaRPr>
          </a:p>
        </p:txBody>
      </p:sp>
      <p:sp>
        <p:nvSpPr>
          <p:cNvPr id="8" name="Rectangle 7">
            <a:extLst>
              <a:ext uri="{FF2B5EF4-FFF2-40B4-BE49-F238E27FC236}">
                <a16:creationId xmlns:a16="http://schemas.microsoft.com/office/drawing/2014/main" id="{5545BB35-EF36-E550-8AD1-836B87C35C94}"/>
              </a:ext>
            </a:extLst>
          </p:cNvPr>
          <p:cNvSpPr/>
          <p:nvPr/>
        </p:nvSpPr>
        <p:spPr>
          <a:xfrm>
            <a:off x="9623326" y="10717306"/>
            <a:ext cx="1240795" cy="2274587"/>
          </a:xfrm>
          <a:prstGeom prst="rect">
            <a:avLst/>
          </a:prstGeom>
          <a:solidFill>
            <a:srgbClr val="926B2B"/>
          </a:solidFill>
          <a:ln w="12700" cap="flat" cmpd="sng" algn="ctr">
            <a:noFill/>
            <a:prstDash val="solid"/>
          </a:ln>
          <a:effectLst/>
        </p:spPr>
        <p:txBody>
          <a:bodyPr rtlCol="0" anchor="ctr"/>
          <a:lstStyle/>
          <a:p>
            <a:pPr algn="ctr" defTabSz="1827886" fontAlgn="base">
              <a:spcBef>
                <a:spcPct val="0"/>
              </a:spcBef>
              <a:spcAft>
                <a:spcPct val="0"/>
              </a:spcAft>
              <a:defRPr/>
            </a:pPr>
            <a:endParaRPr lang="en-US" sz="2399" kern="0">
              <a:solidFill>
                <a:srgbClr val="73C4F1">
                  <a:lumMod val="20000"/>
                  <a:lumOff val="80000"/>
                </a:srgbClr>
              </a:solidFill>
              <a:latin typeface="Graphik"/>
            </a:endParaRPr>
          </a:p>
        </p:txBody>
      </p:sp>
      <p:sp>
        <p:nvSpPr>
          <p:cNvPr id="9" name="Rectangle 8">
            <a:extLst>
              <a:ext uri="{FF2B5EF4-FFF2-40B4-BE49-F238E27FC236}">
                <a16:creationId xmlns:a16="http://schemas.microsoft.com/office/drawing/2014/main" id="{6B9AEB4A-ECE2-4DDA-117A-026866798F95}"/>
              </a:ext>
            </a:extLst>
          </p:cNvPr>
          <p:cNvSpPr/>
          <p:nvPr/>
        </p:nvSpPr>
        <p:spPr bwMode="gray">
          <a:xfrm>
            <a:off x="12052650" y="10737471"/>
            <a:ext cx="9294097" cy="2274587"/>
          </a:xfrm>
          <a:prstGeom prst="rect">
            <a:avLst/>
          </a:prstGeom>
          <a:solidFill>
            <a:sysClr val="window" lastClr="FFFFFF"/>
          </a:solidFill>
          <a:ln w="6350">
            <a:noFill/>
            <a:miter lim="800000"/>
            <a:headEnd/>
            <a:tailEnd/>
          </a:ln>
          <a:effectLst/>
        </p:spPr>
        <p:txBody>
          <a:bodyPr rot="0" spcFirstLastPara="0" vertOverflow="overflow" horzOverflow="overflow" vert="horz" wrap="square" lIns="182785" tIns="73114" rIns="182785" bIns="182785" numCol="1" spcCol="0" rtlCol="0" fromWordArt="0" anchor="t" anchorCtr="0" forceAA="0" compatLnSpc="1">
            <a:prstTxWarp prst="textNoShape">
              <a:avLst/>
            </a:prstTxWarp>
            <a:noAutofit/>
          </a:bodyPr>
          <a:lstStyle/>
          <a:p>
            <a:pPr algn="r" defTabSz="1827886" fontAlgn="base">
              <a:spcAft>
                <a:spcPts val="400"/>
              </a:spcAft>
              <a:defRPr/>
            </a:pPr>
            <a:endParaRPr lang="ar-SA" sz="2400"/>
          </a:p>
          <a:p>
            <a:pPr algn="r" defTabSz="1827886" fontAlgn="base">
              <a:spcAft>
                <a:spcPts val="400"/>
              </a:spcAft>
              <a:defRPr/>
            </a:pPr>
            <a:r>
              <a:rPr lang="ar-SA" sz="2400"/>
              <a:t>تحليل المشاكل بناءً على مدخلات رؤساء القطاعات </a:t>
            </a:r>
            <a:endParaRPr lang="en-US" sz="1999" kern="0">
              <a:solidFill>
                <a:prstClr val="black"/>
              </a:solidFill>
              <a:cs typeface="Arial" pitchFamily="34" charset="0"/>
            </a:endParaRPr>
          </a:p>
        </p:txBody>
      </p:sp>
      <p:sp>
        <p:nvSpPr>
          <p:cNvPr id="10" name="Rectangle 9">
            <a:extLst>
              <a:ext uri="{FF2B5EF4-FFF2-40B4-BE49-F238E27FC236}">
                <a16:creationId xmlns:a16="http://schemas.microsoft.com/office/drawing/2014/main" id="{9C6B6B2D-782C-5520-5A56-6DB917E9C86F}"/>
              </a:ext>
            </a:extLst>
          </p:cNvPr>
          <p:cNvSpPr/>
          <p:nvPr/>
        </p:nvSpPr>
        <p:spPr>
          <a:xfrm>
            <a:off x="21340183" y="10717306"/>
            <a:ext cx="1240795" cy="2274587"/>
          </a:xfrm>
          <a:prstGeom prst="rect">
            <a:avLst/>
          </a:prstGeom>
          <a:solidFill>
            <a:srgbClr val="926B2B"/>
          </a:solidFill>
          <a:ln w="12700" cap="flat" cmpd="sng" algn="ctr">
            <a:noFill/>
            <a:prstDash val="solid"/>
          </a:ln>
          <a:effectLst/>
        </p:spPr>
        <p:txBody>
          <a:bodyPr rtlCol="0" anchor="ctr"/>
          <a:lstStyle/>
          <a:p>
            <a:pPr algn="ctr" defTabSz="1827886" fontAlgn="base">
              <a:spcBef>
                <a:spcPct val="0"/>
              </a:spcBef>
              <a:spcAft>
                <a:spcPct val="0"/>
              </a:spcAft>
              <a:defRPr/>
            </a:pPr>
            <a:endParaRPr lang="en-US" sz="2399" kern="0">
              <a:solidFill>
                <a:srgbClr val="73C4F1">
                  <a:lumMod val="20000"/>
                  <a:lumOff val="80000"/>
                </a:srgbClr>
              </a:solidFill>
              <a:latin typeface="Graphik"/>
            </a:endParaRPr>
          </a:p>
        </p:txBody>
      </p:sp>
      <p:pic>
        <p:nvPicPr>
          <p:cNvPr id="11" name="Picture 10">
            <a:extLst>
              <a:ext uri="{FF2B5EF4-FFF2-40B4-BE49-F238E27FC236}">
                <a16:creationId xmlns:a16="http://schemas.microsoft.com/office/drawing/2014/main" id="{1947EFB7-84C4-2295-61B7-837B61B68644}"/>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a:off x="21414753" y="11238065"/>
            <a:ext cx="1091653" cy="946907"/>
          </a:xfrm>
          <a:prstGeom prst="rect">
            <a:avLst/>
          </a:prstGeom>
        </p:spPr>
      </p:pic>
      <p:pic>
        <p:nvPicPr>
          <p:cNvPr id="12" name="Graphic 11" descr="Handshake outline">
            <a:extLst>
              <a:ext uri="{FF2B5EF4-FFF2-40B4-BE49-F238E27FC236}">
                <a16:creationId xmlns:a16="http://schemas.microsoft.com/office/drawing/2014/main" id="{F3A0C104-3E4B-B2BF-8A9C-2BDA373DB4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392" y="11254270"/>
            <a:ext cx="1200658" cy="1200658"/>
          </a:xfrm>
          <a:prstGeom prst="rect">
            <a:avLst/>
          </a:prstGeom>
        </p:spPr>
      </p:pic>
      <p:sp>
        <p:nvSpPr>
          <p:cNvPr id="13" name="Rectangle 12">
            <a:extLst>
              <a:ext uri="{FF2B5EF4-FFF2-40B4-BE49-F238E27FC236}">
                <a16:creationId xmlns:a16="http://schemas.microsoft.com/office/drawing/2014/main" id="{B4FCE41F-7453-4C3B-C8B8-7FEDD1BE6A21}"/>
              </a:ext>
            </a:extLst>
          </p:cNvPr>
          <p:cNvSpPr/>
          <p:nvPr/>
        </p:nvSpPr>
        <p:spPr bwMode="auto">
          <a:xfrm>
            <a:off x="1269290" y="3270847"/>
            <a:ext cx="21535284" cy="6263600"/>
          </a:xfrm>
          <a:prstGeom prst="rect">
            <a:avLst/>
          </a:prstGeom>
          <a:solidFill>
            <a:sysClr val="window" lastClr="FFFFFF"/>
          </a:solidFill>
          <a:ln w="12700">
            <a:solidFill>
              <a:srgbClr val="000000">
                <a:lumMod val="60000"/>
                <a:lumOff val="40000"/>
              </a:srgbClr>
            </a:solidFill>
            <a:miter lim="800000"/>
            <a:headEnd/>
            <a:tailEnd/>
          </a:ln>
          <a:effectLst/>
        </p:spPr>
        <p:txBody>
          <a:bodyPr vert="horz" wrap="square" lIns="0" tIns="54835" rIns="0" bIns="0" numCol="1" rtlCol="0" anchor="t" anchorCtr="0" compatLnSpc="1">
            <a:prstTxWarp prst="textNoShape">
              <a:avLst/>
            </a:prstTxWarp>
            <a:noAutofit/>
          </a:bodyPr>
          <a:lstStyle/>
          <a:p>
            <a:pPr algn="ctr" defTabSz="1827886" fontAlgn="base">
              <a:spcAft>
                <a:spcPts val="600"/>
              </a:spcAft>
              <a:defRPr/>
            </a:pPr>
            <a:endParaRPr lang="en-US" sz="2399" kern="0">
              <a:solidFill>
                <a:sysClr val="windowText" lastClr="000000"/>
              </a:solidFill>
              <a:cs typeface="Arial" pitchFamily="34" charset="0"/>
            </a:endParaRPr>
          </a:p>
        </p:txBody>
      </p:sp>
      <p:cxnSp>
        <p:nvCxnSpPr>
          <p:cNvPr id="14" name="Straight Connector 13">
            <a:extLst>
              <a:ext uri="{FF2B5EF4-FFF2-40B4-BE49-F238E27FC236}">
                <a16:creationId xmlns:a16="http://schemas.microsoft.com/office/drawing/2014/main" id="{56B543EF-F623-0C5A-5EAA-1BEBF2CFD59C}"/>
              </a:ext>
            </a:extLst>
          </p:cNvPr>
          <p:cNvCxnSpPr>
            <a:cxnSpLocks/>
          </p:cNvCxnSpPr>
          <p:nvPr/>
        </p:nvCxnSpPr>
        <p:spPr bwMode="auto">
          <a:xfrm>
            <a:off x="18462154" y="4012954"/>
            <a:ext cx="3778559" cy="0"/>
          </a:xfrm>
          <a:prstGeom prst="line">
            <a:avLst/>
          </a:prstGeom>
          <a:noFill/>
          <a:ln w="28575" cap="flat" cmpd="sng" algn="ctr">
            <a:solidFill>
              <a:srgbClr val="926B2B"/>
            </a:solidFill>
            <a:prstDash val="solid"/>
          </a:ln>
          <a:effectLst/>
        </p:spPr>
      </p:cxnSp>
      <p:sp>
        <p:nvSpPr>
          <p:cNvPr id="15" name="TextBox 14">
            <a:extLst>
              <a:ext uri="{FF2B5EF4-FFF2-40B4-BE49-F238E27FC236}">
                <a16:creationId xmlns:a16="http://schemas.microsoft.com/office/drawing/2014/main" id="{71FA00D0-1610-D29B-0AB6-16B7F30FBEE8}"/>
              </a:ext>
            </a:extLst>
          </p:cNvPr>
          <p:cNvSpPr txBox="1"/>
          <p:nvPr/>
        </p:nvSpPr>
        <p:spPr bwMode="auto">
          <a:xfrm>
            <a:off x="18135921" y="3518416"/>
            <a:ext cx="4598314" cy="514535"/>
          </a:xfrm>
          <a:prstGeom prst="rect">
            <a:avLst/>
          </a:prstGeom>
          <a:noFill/>
        </p:spPr>
        <p:txBody>
          <a:bodyPr wrap="square" lIns="71963" tIns="71963" rIns="71963" bIns="71963" rtlCol="0">
            <a:spAutoFit/>
          </a:bodyPr>
          <a:lstStyle>
            <a:defPPr>
              <a:defRPr lang="en-US"/>
            </a:defPPr>
            <a:lvl1pPr algn="ctr" fontAlgn="base">
              <a:spcBef>
                <a:spcPct val="0"/>
              </a:spcBef>
              <a:spcAft>
                <a:spcPct val="0"/>
              </a:spcAft>
              <a:defRPr sz="2400"/>
            </a:lvl1pPr>
          </a:lstStyle>
          <a:p>
            <a:r>
              <a:rPr lang="en-US"/>
              <a:t> </a:t>
            </a:r>
            <a:r>
              <a:rPr lang="ar-SA"/>
              <a:t>المدخلات</a:t>
            </a:r>
            <a:endParaRPr lang="en-US"/>
          </a:p>
        </p:txBody>
      </p:sp>
      <p:sp>
        <p:nvSpPr>
          <p:cNvPr id="16" name="Rectangle 15">
            <a:extLst>
              <a:ext uri="{FF2B5EF4-FFF2-40B4-BE49-F238E27FC236}">
                <a16:creationId xmlns:a16="http://schemas.microsoft.com/office/drawing/2014/main" id="{1A27A016-7851-903C-321E-A56BEF75DB67}"/>
              </a:ext>
            </a:extLst>
          </p:cNvPr>
          <p:cNvSpPr/>
          <p:nvPr/>
        </p:nvSpPr>
        <p:spPr bwMode="auto">
          <a:xfrm flipH="1">
            <a:off x="9193321" y="4329891"/>
            <a:ext cx="13540914" cy="5000368"/>
          </a:xfrm>
          <a:prstGeom prst="rect">
            <a:avLst/>
          </a:prstGeom>
          <a:noFill/>
          <a:ln w="12700">
            <a:solidFill>
              <a:srgbClr val="C69940"/>
            </a:solidFill>
            <a:prstDash val="lgDash"/>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black"/>
              </a:solidFill>
              <a:latin typeface="+mj-lt"/>
              <a:cs typeface="Arial" pitchFamily="34" charset="0"/>
            </a:endParaRPr>
          </a:p>
        </p:txBody>
      </p:sp>
      <p:pic>
        <p:nvPicPr>
          <p:cNvPr id="17" name="Picture 16">
            <a:extLst>
              <a:ext uri="{FF2B5EF4-FFF2-40B4-BE49-F238E27FC236}">
                <a16:creationId xmlns:a16="http://schemas.microsoft.com/office/drawing/2014/main" id="{FA05A8E2-259F-3B4F-60E2-FCABED675889}"/>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040572" y="4658476"/>
            <a:ext cx="1151218" cy="1070040"/>
          </a:xfrm>
          <a:prstGeom prst="rect">
            <a:avLst/>
          </a:prstGeom>
        </p:spPr>
      </p:pic>
      <p:pic>
        <p:nvPicPr>
          <p:cNvPr id="18" name="Picture 17">
            <a:extLst>
              <a:ext uri="{FF2B5EF4-FFF2-40B4-BE49-F238E27FC236}">
                <a16:creationId xmlns:a16="http://schemas.microsoft.com/office/drawing/2014/main" id="{0789B62F-5676-AAB3-B46A-434EB82FFB22}"/>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357403" y="6219308"/>
            <a:ext cx="1151218" cy="1070040"/>
          </a:xfrm>
          <a:prstGeom prst="rect">
            <a:avLst/>
          </a:prstGeom>
        </p:spPr>
      </p:pic>
      <p:pic>
        <p:nvPicPr>
          <p:cNvPr id="19" name="Picture 18">
            <a:extLst>
              <a:ext uri="{FF2B5EF4-FFF2-40B4-BE49-F238E27FC236}">
                <a16:creationId xmlns:a16="http://schemas.microsoft.com/office/drawing/2014/main" id="{46483CEF-2C02-ACFB-740F-8C72F1622593}"/>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7044789" y="5494848"/>
            <a:ext cx="516195" cy="453802"/>
          </a:xfrm>
          <a:prstGeom prst="rect">
            <a:avLst/>
          </a:prstGeom>
        </p:spPr>
      </p:pic>
      <p:pic>
        <p:nvPicPr>
          <p:cNvPr id="20" name="Picture 19">
            <a:extLst>
              <a:ext uri="{FF2B5EF4-FFF2-40B4-BE49-F238E27FC236}">
                <a16:creationId xmlns:a16="http://schemas.microsoft.com/office/drawing/2014/main" id="{FB7C9EFC-C191-A0EA-CE93-75961DCBD281}"/>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760959" y="7511627"/>
            <a:ext cx="567816" cy="499182"/>
          </a:xfrm>
          <a:prstGeom prst="rect">
            <a:avLst/>
          </a:prstGeom>
        </p:spPr>
      </p:pic>
      <p:sp>
        <p:nvSpPr>
          <p:cNvPr id="21" name="Arrow: Right 20">
            <a:extLst>
              <a:ext uri="{FF2B5EF4-FFF2-40B4-BE49-F238E27FC236}">
                <a16:creationId xmlns:a16="http://schemas.microsoft.com/office/drawing/2014/main" id="{4E569E65-E65D-27E6-1379-3E2391FDB592}"/>
              </a:ext>
            </a:extLst>
          </p:cNvPr>
          <p:cNvSpPr/>
          <p:nvPr/>
        </p:nvSpPr>
        <p:spPr bwMode="auto">
          <a:xfrm flipV="1">
            <a:off x="11844461" y="7822331"/>
            <a:ext cx="570341" cy="575728"/>
          </a:xfrm>
          <a:prstGeom prst="rightArrow">
            <a:avLst/>
          </a:prstGeom>
          <a:solidFill>
            <a:srgbClr val="460073"/>
          </a:solidFill>
          <a:ln w="28575">
            <a:solidFill>
              <a:sysClr val="window" lastClr="FFFFFF"/>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black"/>
              </a:solidFill>
              <a:latin typeface="+mj-lt"/>
              <a:cs typeface="Arial" pitchFamily="34" charset="0"/>
            </a:endParaRPr>
          </a:p>
        </p:txBody>
      </p:sp>
      <p:sp>
        <p:nvSpPr>
          <p:cNvPr id="22" name="Arrow: Right 21">
            <a:extLst>
              <a:ext uri="{FF2B5EF4-FFF2-40B4-BE49-F238E27FC236}">
                <a16:creationId xmlns:a16="http://schemas.microsoft.com/office/drawing/2014/main" id="{3B666AC0-05A9-B6C1-CF93-6E202884E70F}"/>
              </a:ext>
            </a:extLst>
          </p:cNvPr>
          <p:cNvSpPr/>
          <p:nvPr/>
        </p:nvSpPr>
        <p:spPr bwMode="auto">
          <a:xfrm flipV="1">
            <a:off x="11844461" y="5301245"/>
            <a:ext cx="570341" cy="575728"/>
          </a:xfrm>
          <a:prstGeom prst="rightArrow">
            <a:avLst/>
          </a:prstGeom>
          <a:solidFill>
            <a:srgbClr val="460073"/>
          </a:solidFill>
          <a:ln w="28575">
            <a:solidFill>
              <a:sysClr val="window" lastClr="FFFFFF"/>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black"/>
              </a:solidFill>
              <a:latin typeface="+mj-lt"/>
              <a:cs typeface="Arial" pitchFamily="34" charset="0"/>
            </a:endParaRPr>
          </a:p>
        </p:txBody>
      </p:sp>
      <p:sp>
        <p:nvSpPr>
          <p:cNvPr id="47" name="Rectangle 46">
            <a:extLst>
              <a:ext uri="{FF2B5EF4-FFF2-40B4-BE49-F238E27FC236}">
                <a16:creationId xmlns:a16="http://schemas.microsoft.com/office/drawing/2014/main" id="{C1BE2CC5-263C-DE7E-63F8-F5EB5DBC1475}"/>
              </a:ext>
            </a:extLst>
          </p:cNvPr>
          <p:cNvSpPr/>
          <p:nvPr/>
        </p:nvSpPr>
        <p:spPr bwMode="auto">
          <a:xfrm>
            <a:off x="9778589" y="4476635"/>
            <a:ext cx="5157484" cy="4746035"/>
          </a:xfrm>
          <a:prstGeom prst="rect">
            <a:avLst/>
          </a:prstGeom>
          <a:solidFill>
            <a:schemeClr val="bg1">
              <a:lumMod val="95000"/>
            </a:schemeClr>
          </a:solidFill>
          <a:ln w="12700">
            <a:noFill/>
            <a:prstDash val="lgDash"/>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marL="548366" indent="-347298" algn="r" rtl="1" fontAlgn="base">
              <a:spcBef>
                <a:spcPts val="1199"/>
              </a:spcBef>
              <a:spcAft>
                <a:spcPts val="1199"/>
              </a:spcAft>
              <a:buFont typeface="Wingdings" panose="05000000000000000000" pitchFamily="2" charset="2"/>
              <a:buChar char="§"/>
              <a:defRPr/>
            </a:pPr>
            <a:r>
              <a:rPr lang="ar-SA" sz="2400"/>
              <a:t>تحليل البيانات وربطها بمعادلات رياضية زمنية لقياس الأداء بشكل دقيق</a:t>
            </a:r>
          </a:p>
          <a:p>
            <a:pPr marL="548366" indent="-347298" algn="r" rtl="1" fontAlgn="base">
              <a:spcBef>
                <a:spcPts val="1199"/>
              </a:spcBef>
              <a:spcAft>
                <a:spcPts val="1199"/>
              </a:spcAft>
              <a:buFont typeface="Wingdings" panose="05000000000000000000" pitchFamily="2" charset="2"/>
              <a:buChar char="§"/>
              <a:defRPr/>
            </a:pPr>
            <a:r>
              <a:rPr lang="ar-SA" sz="2400" b="1">
                <a:latin typeface="+mj-lt"/>
              </a:rPr>
              <a:t>تأكيد رؤساء القطاعات على حالة الأداء</a:t>
            </a:r>
          </a:p>
          <a:p>
            <a:pPr marL="548366" indent="-347298" algn="r" rtl="1" fontAlgn="base">
              <a:spcBef>
                <a:spcPts val="1199"/>
              </a:spcBef>
              <a:spcAft>
                <a:spcPts val="1199"/>
              </a:spcAft>
              <a:buFont typeface="Wingdings" panose="05000000000000000000" pitchFamily="2" charset="2"/>
              <a:buChar char="§"/>
              <a:defRPr/>
            </a:pPr>
            <a:r>
              <a:rPr lang="ar-SA" sz="2400" b="1">
                <a:latin typeface="+mj-lt"/>
              </a:rPr>
              <a:t>استخدام برامج متقدمة للقياس</a:t>
            </a:r>
            <a:endParaRPr lang="en-US" sz="2000" b="1">
              <a:latin typeface="+mj-lt"/>
            </a:endParaRPr>
          </a:p>
        </p:txBody>
      </p:sp>
      <p:cxnSp>
        <p:nvCxnSpPr>
          <p:cNvPr id="48" name="Straight Connector 47">
            <a:extLst>
              <a:ext uri="{FF2B5EF4-FFF2-40B4-BE49-F238E27FC236}">
                <a16:creationId xmlns:a16="http://schemas.microsoft.com/office/drawing/2014/main" id="{4D5556EB-D56C-9639-33BF-24BA2C277011}"/>
              </a:ext>
            </a:extLst>
          </p:cNvPr>
          <p:cNvCxnSpPr>
            <a:cxnSpLocks/>
          </p:cNvCxnSpPr>
          <p:nvPr/>
        </p:nvCxnSpPr>
        <p:spPr bwMode="auto">
          <a:xfrm>
            <a:off x="10230636" y="3989381"/>
            <a:ext cx="4253394" cy="0"/>
          </a:xfrm>
          <a:prstGeom prst="line">
            <a:avLst/>
          </a:prstGeom>
          <a:noFill/>
          <a:ln w="28575" cap="flat" cmpd="sng" algn="ctr">
            <a:solidFill>
              <a:srgbClr val="926B2B"/>
            </a:solidFill>
            <a:prstDash val="solid"/>
          </a:ln>
          <a:effectLst/>
        </p:spPr>
      </p:cxnSp>
      <p:sp>
        <p:nvSpPr>
          <p:cNvPr id="49" name="TextBox 48">
            <a:extLst>
              <a:ext uri="{FF2B5EF4-FFF2-40B4-BE49-F238E27FC236}">
                <a16:creationId xmlns:a16="http://schemas.microsoft.com/office/drawing/2014/main" id="{A3B20A6E-22C2-D2CB-BF0A-3FF4D224B34E}"/>
              </a:ext>
            </a:extLst>
          </p:cNvPr>
          <p:cNvSpPr txBox="1"/>
          <p:nvPr/>
        </p:nvSpPr>
        <p:spPr bwMode="auto">
          <a:xfrm>
            <a:off x="10117971" y="3494843"/>
            <a:ext cx="4478724" cy="514535"/>
          </a:xfrm>
          <a:prstGeom prst="rect">
            <a:avLst/>
          </a:prstGeom>
          <a:noFill/>
        </p:spPr>
        <p:txBody>
          <a:bodyPr wrap="square" lIns="71963" tIns="71963" rIns="71963" bIns="71963" rtlCol="0">
            <a:spAutoFit/>
          </a:bodyPr>
          <a:lstStyle/>
          <a:p>
            <a:pPr algn="ctr" fontAlgn="base">
              <a:spcBef>
                <a:spcPct val="0"/>
              </a:spcBef>
              <a:spcAft>
                <a:spcPct val="0"/>
              </a:spcAft>
            </a:pPr>
            <a:r>
              <a:rPr lang="ar-SA" sz="2400"/>
              <a:t>تطوير العمليات</a:t>
            </a:r>
            <a:endParaRPr lang="en-US" sz="2399" b="1">
              <a:solidFill>
                <a:prstClr val="black"/>
              </a:solidFill>
              <a:cs typeface="Arial" charset="0"/>
            </a:endParaRPr>
          </a:p>
        </p:txBody>
      </p:sp>
      <p:grpSp>
        <p:nvGrpSpPr>
          <p:cNvPr id="50" name="Group 49">
            <a:extLst>
              <a:ext uri="{FF2B5EF4-FFF2-40B4-BE49-F238E27FC236}">
                <a16:creationId xmlns:a16="http://schemas.microsoft.com/office/drawing/2014/main" id="{40DC9AA3-506B-9375-F6EE-C33C62AA3C21}"/>
              </a:ext>
            </a:extLst>
          </p:cNvPr>
          <p:cNvGrpSpPr/>
          <p:nvPr/>
        </p:nvGrpSpPr>
        <p:grpSpPr>
          <a:xfrm flipH="1">
            <a:off x="7939066" y="5444687"/>
            <a:ext cx="836364" cy="2202074"/>
            <a:chOff x="8163827" y="2586509"/>
            <a:chExt cx="319650" cy="1192153"/>
          </a:xfrm>
          <a:solidFill>
            <a:srgbClr val="926B2B"/>
          </a:solidFill>
        </p:grpSpPr>
        <p:sp>
          <p:nvSpPr>
            <p:cNvPr id="51" name="Arrow: Right 50">
              <a:extLst>
                <a:ext uri="{FF2B5EF4-FFF2-40B4-BE49-F238E27FC236}">
                  <a16:creationId xmlns:a16="http://schemas.microsoft.com/office/drawing/2014/main" id="{429C82D1-8D31-8287-515F-A5C470B29F94}"/>
                </a:ext>
              </a:extLst>
            </p:cNvPr>
            <p:cNvSpPr/>
            <p:nvPr/>
          </p:nvSpPr>
          <p:spPr bwMode="auto">
            <a:xfrm flipV="1">
              <a:off x="8163827" y="3466976"/>
              <a:ext cx="319650" cy="311686"/>
            </a:xfrm>
            <a:prstGeom prst="rightArrow">
              <a:avLst/>
            </a:prstGeom>
            <a:grpFill/>
            <a:ln w="28575">
              <a:solidFill>
                <a:sysClr val="window" lastClr="FFFFFF"/>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black"/>
                </a:solidFill>
                <a:latin typeface="+mj-lt"/>
                <a:cs typeface="Arial" pitchFamily="34" charset="0"/>
              </a:endParaRPr>
            </a:p>
          </p:txBody>
        </p:sp>
        <p:sp>
          <p:nvSpPr>
            <p:cNvPr id="52" name="Arrow: Right 51">
              <a:extLst>
                <a:ext uri="{FF2B5EF4-FFF2-40B4-BE49-F238E27FC236}">
                  <a16:creationId xmlns:a16="http://schemas.microsoft.com/office/drawing/2014/main" id="{D6B50F9C-582B-C67E-0EA0-450813939296}"/>
                </a:ext>
              </a:extLst>
            </p:cNvPr>
            <p:cNvSpPr/>
            <p:nvPr/>
          </p:nvSpPr>
          <p:spPr bwMode="auto">
            <a:xfrm flipV="1">
              <a:off x="8163827" y="2586509"/>
              <a:ext cx="319650" cy="311686"/>
            </a:xfrm>
            <a:prstGeom prst="rightArrow">
              <a:avLst/>
            </a:prstGeom>
            <a:grpFill/>
            <a:ln w="28575">
              <a:solidFill>
                <a:sysClr val="window" lastClr="FFFFFF"/>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p>
              <a:pPr algn="ctr" defTabSz="1827886" fontAlgn="base">
                <a:spcAft>
                  <a:spcPts val="600"/>
                </a:spcAft>
                <a:defRPr/>
              </a:pPr>
              <a:endParaRPr lang="en-US" sz="2399" b="1" kern="0">
                <a:solidFill>
                  <a:prstClr val="black"/>
                </a:solidFill>
                <a:latin typeface="+mj-lt"/>
                <a:cs typeface="Arial" pitchFamily="34" charset="0"/>
              </a:endParaRPr>
            </a:p>
          </p:txBody>
        </p:sp>
      </p:grpSp>
      <p:cxnSp>
        <p:nvCxnSpPr>
          <p:cNvPr id="53" name="Straight Connector 52">
            <a:extLst>
              <a:ext uri="{FF2B5EF4-FFF2-40B4-BE49-F238E27FC236}">
                <a16:creationId xmlns:a16="http://schemas.microsoft.com/office/drawing/2014/main" id="{5F639E27-7A51-36FB-9B2B-8E16B262703C}"/>
              </a:ext>
            </a:extLst>
          </p:cNvPr>
          <p:cNvCxnSpPr>
            <a:cxnSpLocks/>
          </p:cNvCxnSpPr>
          <p:nvPr/>
        </p:nvCxnSpPr>
        <p:spPr bwMode="auto">
          <a:xfrm>
            <a:off x="3866908" y="3839391"/>
            <a:ext cx="3100121" cy="0"/>
          </a:xfrm>
          <a:prstGeom prst="line">
            <a:avLst/>
          </a:prstGeom>
          <a:noFill/>
          <a:ln w="28575" cap="flat" cmpd="sng" algn="ctr">
            <a:solidFill>
              <a:srgbClr val="926B2B"/>
            </a:solidFill>
            <a:prstDash val="solid"/>
          </a:ln>
          <a:effectLst/>
        </p:spPr>
      </p:cxnSp>
      <p:sp>
        <p:nvSpPr>
          <p:cNvPr id="54" name="TextBox 53">
            <a:extLst>
              <a:ext uri="{FF2B5EF4-FFF2-40B4-BE49-F238E27FC236}">
                <a16:creationId xmlns:a16="http://schemas.microsoft.com/office/drawing/2014/main" id="{7AC864F4-0ED5-0D05-74BB-847A616ACC72}"/>
              </a:ext>
            </a:extLst>
          </p:cNvPr>
          <p:cNvSpPr txBox="1"/>
          <p:nvPr/>
        </p:nvSpPr>
        <p:spPr bwMode="auto">
          <a:xfrm>
            <a:off x="3768470" y="3344853"/>
            <a:ext cx="3297000" cy="514535"/>
          </a:xfrm>
          <a:prstGeom prst="rect">
            <a:avLst/>
          </a:prstGeom>
          <a:noFill/>
        </p:spPr>
        <p:txBody>
          <a:bodyPr wrap="square" lIns="71963" tIns="71963" rIns="71963" bIns="71963" rtlCol="0">
            <a:spAutoFit/>
          </a:bodyPr>
          <a:lstStyle>
            <a:defPPr>
              <a:defRPr lang="en-US"/>
            </a:defPPr>
            <a:lvl1pPr algn="ctr" fontAlgn="base">
              <a:spcBef>
                <a:spcPct val="0"/>
              </a:spcBef>
              <a:spcAft>
                <a:spcPct val="0"/>
              </a:spcAft>
              <a:defRPr sz="2400"/>
            </a:lvl1pPr>
          </a:lstStyle>
          <a:p>
            <a:r>
              <a:rPr lang="ar-SA"/>
              <a:t>المخرجات</a:t>
            </a:r>
            <a:endParaRPr lang="en-US"/>
          </a:p>
        </p:txBody>
      </p:sp>
      <p:pic>
        <p:nvPicPr>
          <p:cNvPr id="55" name="Picture 54">
            <a:extLst>
              <a:ext uri="{FF2B5EF4-FFF2-40B4-BE49-F238E27FC236}">
                <a16:creationId xmlns:a16="http://schemas.microsoft.com/office/drawing/2014/main" id="{AB4739C3-E2E8-6B3C-C24E-700A48C9639F}"/>
              </a:ext>
            </a:extLst>
          </p:cNvPr>
          <p:cNvPicPr>
            <a:picLocks noChangeAspect="1"/>
          </p:cNvPicPr>
          <p:nvPr/>
        </p:nvPicPr>
        <p:blipFill>
          <a:blip r:embed="rId6"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5717122" y="7798230"/>
            <a:ext cx="1151218" cy="1070040"/>
          </a:xfrm>
          <a:prstGeom prst="rect">
            <a:avLst/>
          </a:prstGeom>
        </p:spPr>
      </p:pic>
      <p:grpSp>
        <p:nvGrpSpPr>
          <p:cNvPr id="56" name="Group 55">
            <a:extLst>
              <a:ext uri="{FF2B5EF4-FFF2-40B4-BE49-F238E27FC236}">
                <a16:creationId xmlns:a16="http://schemas.microsoft.com/office/drawing/2014/main" id="{C2D2AB55-045C-4B42-3C2D-E364C31171C1}"/>
              </a:ext>
            </a:extLst>
          </p:cNvPr>
          <p:cNvGrpSpPr/>
          <p:nvPr/>
        </p:nvGrpSpPr>
        <p:grpSpPr>
          <a:xfrm flipH="1">
            <a:off x="18309855" y="4453710"/>
            <a:ext cx="4234801" cy="2815421"/>
            <a:chOff x="965600" y="2198294"/>
            <a:chExt cx="2118504" cy="1408444"/>
          </a:xfrm>
        </p:grpSpPr>
        <p:pic>
          <p:nvPicPr>
            <p:cNvPr id="57" name="Picture 56">
              <a:extLst>
                <a:ext uri="{FF2B5EF4-FFF2-40B4-BE49-F238E27FC236}">
                  <a16:creationId xmlns:a16="http://schemas.microsoft.com/office/drawing/2014/main" id="{07D12C94-D22C-0903-E046-12F6C19AA109}"/>
                </a:ext>
              </a:extLst>
            </p:cNvPr>
            <p:cNvPicPr>
              <a:picLocks noChangeAspect="1"/>
            </p:cNvPicPr>
            <p:nvPr/>
          </p:nvPicPr>
          <p:blipFill>
            <a:blip r:embed="rId6" cstate="screen">
              <a:duotone>
                <a:prstClr val="black"/>
                <a:srgbClr val="DCAFFF">
                  <a:tint val="45000"/>
                  <a:satMod val="400000"/>
                </a:srgbClr>
              </a:duotone>
              <a:extLst>
                <a:ext uri="{28A0092B-C50C-407E-A947-70E740481C1C}">
                  <a14:useLocalDpi xmlns:a14="http://schemas.microsoft.com/office/drawing/2010/main"/>
                </a:ext>
              </a:extLst>
            </a:blip>
            <a:stretch>
              <a:fillRect/>
            </a:stretch>
          </p:blipFill>
          <p:spPr bwMode="auto">
            <a:xfrm>
              <a:off x="2744375" y="2292710"/>
              <a:ext cx="255286" cy="285309"/>
            </a:xfrm>
            <a:prstGeom prst="rect">
              <a:avLst/>
            </a:prstGeom>
          </p:spPr>
        </p:pic>
        <p:sp>
          <p:nvSpPr>
            <p:cNvPr id="58" name="TextBox 57">
              <a:extLst>
                <a:ext uri="{FF2B5EF4-FFF2-40B4-BE49-F238E27FC236}">
                  <a16:creationId xmlns:a16="http://schemas.microsoft.com/office/drawing/2014/main" id="{73371199-F761-1799-B782-C6C1E3BE1224}"/>
                </a:ext>
              </a:extLst>
            </p:cNvPr>
            <p:cNvSpPr txBox="1"/>
            <p:nvPr/>
          </p:nvSpPr>
          <p:spPr bwMode="auto">
            <a:xfrm>
              <a:off x="987055" y="2240681"/>
              <a:ext cx="2042541" cy="1138249"/>
            </a:xfrm>
            <a:prstGeom prst="rect">
              <a:avLst/>
            </a:prstGeom>
            <a:solidFill>
              <a:srgbClr val="C69940"/>
            </a:solidFill>
            <a:ln w="6350">
              <a:solidFill>
                <a:srgbClr val="C69940"/>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defPPr>
                <a:defRPr lang="de-DE"/>
              </a:defPPr>
              <a:lvl1pPr marL="0" marR="0" indent="0" algn="ctr" defTabSz="914400" eaLnBrk="1" latinLnBrk="0" hangingPunct="1">
                <a:lnSpc>
                  <a:spcPct val="100000"/>
                </a:lnSpc>
                <a:spcBef>
                  <a:spcPts val="0"/>
                </a:spcBef>
                <a:spcAft>
                  <a:spcPts val="300"/>
                </a:spcAft>
                <a:buClrTx/>
                <a:buSzTx/>
                <a:buFontTx/>
                <a:buNone/>
                <a:tabLst/>
                <a:defRPr kumimoji="0" sz="1200" b="1" u="none" strike="noStrike" kern="0" cap="none" spc="0" normalizeH="0" baseline="0">
                  <a:ln>
                    <a:noFill/>
                  </a:ln>
                  <a:solidFill>
                    <a:schemeClr val="bg1"/>
                  </a:solidFill>
                  <a:effectLst/>
                  <a:uLnTx/>
                  <a:uFillTx/>
                  <a:latin typeface="Arial" pitchFamily="34" charset="0"/>
                  <a:cs typeface="Arial" pitchFamily="34" charset="0"/>
                </a:defRPr>
              </a:lvl1pPr>
            </a:lstStyle>
            <a:p>
              <a:pPr defTabSz="1827886" rtl="1" fontAlgn="base">
                <a:spcAft>
                  <a:spcPts val="600"/>
                </a:spcAft>
                <a:defRPr/>
              </a:pPr>
              <a:endParaRPr lang="en-US" sz="2399">
                <a:solidFill>
                  <a:prstClr val="white"/>
                </a:solidFill>
                <a:latin typeface="+mj-lt"/>
              </a:endParaRPr>
            </a:p>
          </p:txBody>
        </p:sp>
        <p:sp>
          <p:nvSpPr>
            <p:cNvPr id="59" name="TextBox 58">
              <a:extLst>
                <a:ext uri="{FF2B5EF4-FFF2-40B4-BE49-F238E27FC236}">
                  <a16:creationId xmlns:a16="http://schemas.microsoft.com/office/drawing/2014/main" id="{DDA6BD79-16C0-B297-6D2E-535DDDF8982C}"/>
                </a:ext>
              </a:extLst>
            </p:cNvPr>
            <p:cNvSpPr txBox="1"/>
            <p:nvPr/>
          </p:nvSpPr>
          <p:spPr bwMode="auto">
            <a:xfrm>
              <a:off x="1010256" y="2438621"/>
              <a:ext cx="1761884" cy="226672"/>
            </a:xfrm>
            <a:prstGeom prst="rect">
              <a:avLst/>
            </a:prstGeom>
            <a:noFill/>
          </p:spPr>
          <p:txBody>
            <a:bodyPr wrap="square" lIns="71963" tIns="71963" rIns="71963" bIns="71963" rtlCol="0" anchor="ctr">
              <a:spAutoFit/>
            </a:bodyPr>
            <a:lstStyle>
              <a:defPPr>
                <a:defRPr lang="en-US"/>
              </a:defPPr>
              <a:lvl1pPr fontAlgn="base">
                <a:lnSpc>
                  <a:spcPts val="1200"/>
                </a:lnSpc>
                <a:spcBef>
                  <a:spcPct val="0"/>
                </a:spcBef>
                <a:spcAft>
                  <a:spcPct val="0"/>
                </a:spcAft>
                <a:defRPr sz="1100" b="1">
                  <a:solidFill>
                    <a:prstClr val="white"/>
                  </a:solidFill>
                  <a:latin typeface="Graphik" panose="020B0503030202060203" pitchFamily="34" charset="0"/>
                  <a:cs typeface="Arial" charset="0"/>
                </a:defRPr>
              </a:lvl1pPr>
            </a:lstStyle>
            <a:p>
              <a:pPr algn="r" defTabSz="1827886" rtl="1">
                <a:lnSpc>
                  <a:spcPts val="2399"/>
                </a:lnSpc>
                <a:defRPr/>
              </a:pPr>
              <a:r>
                <a:rPr lang="ar-SA" sz="2000">
                  <a:solidFill>
                    <a:schemeClr val="bg1"/>
                  </a:solidFill>
                  <a:latin typeface="+mn-lt"/>
                  <a:cs typeface="+mn-cs"/>
                </a:rPr>
                <a:t>الاستراتيجية واهدافها ومبادراتها </a:t>
              </a:r>
              <a:endParaRPr lang="en-US" sz="2000">
                <a:solidFill>
                  <a:schemeClr val="bg1"/>
                </a:solidFill>
                <a:latin typeface="+mn-lt"/>
                <a:cs typeface="+mn-cs"/>
              </a:endParaRPr>
            </a:p>
          </p:txBody>
        </p:sp>
        <p:sp>
          <p:nvSpPr>
            <p:cNvPr id="60" name="TextBox 59">
              <a:extLst>
                <a:ext uri="{FF2B5EF4-FFF2-40B4-BE49-F238E27FC236}">
                  <a16:creationId xmlns:a16="http://schemas.microsoft.com/office/drawing/2014/main" id="{9B1B64C6-5229-B864-78F3-2EFD26DC735B}"/>
                </a:ext>
              </a:extLst>
            </p:cNvPr>
            <p:cNvSpPr txBox="1"/>
            <p:nvPr/>
          </p:nvSpPr>
          <p:spPr bwMode="auto">
            <a:xfrm>
              <a:off x="1046132" y="3010475"/>
              <a:ext cx="1918351" cy="234371"/>
            </a:xfrm>
            <a:prstGeom prst="rect">
              <a:avLst/>
            </a:prstGeom>
            <a:noFill/>
          </p:spPr>
          <p:txBody>
            <a:bodyPr wrap="square" lIns="71963" tIns="71963" rIns="71963" bIns="71963" rtlCol="0" anchor="ctr">
              <a:spAutoFit/>
            </a:bodyPr>
            <a:lstStyle/>
            <a:p>
              <a:pPr algn="r" defTabSz="1827886" rtl="1" fontAlgn="base">
                <a:lnSpc>
                  <a:spcPts val="2399"/>
                </a:lnSpc>
                <a:spcBef>
                  <a:spcPct val="0"/>
                </a:spcBef>
                <a:spcAft>
                  <a:spcPct val="0"/>
                </a:spcAft>
                <a:defRPr/>
              </a:pPr>
              <a:r>
                <a:rPr lang="ar-SA" sz="2000" b="1">
                  <a:solidFill>
                    <a:schemeClr val="bg1"/>
                  </a:solidFill>
                </a:rPr>
                <a:t>مؤشرات أداء الشركة المعتمدة</a:t>
              </a:r>
              <a:endParaRPr lang="en-US" sz="2000" b="1">
                <a:solidFill>
                  <a:schemeClr val="bg1"/>
                </a:solidFill>
              </a:endParaRPr>
            </a:p>
          </p:txBody>
        </p:sp>
        <p:sp>
          <p:nvSpPr>
            <p:cNvPr id="61" name="Right Triangle 60">
              <a:extLst>
                <a:ext uri="{FF2B5EF4-FFF2-40B4-BE49-F238E27FC236}">
                  <a16:creationId xmlns:a16="http://schemas.microsoft.com/office/drawing/2014/main" id="{E4E72570-ADE7-BCC4-7518-3D6C65BEE231}"/>
                </a:ext>
              </a:extLst>
            </p:cNvPr>
            <p:cNvSpPr/>
            <p:nvPr/>
          </p:nvSpPr>
          <p:spPr>
            <a:xfrm rot="10800000">
              <a:off x="2686834" y="2198294"/>
              <a:ext cx="397270" cy="1408444"/>
            </a:xfrm>
            <a:prstGeom prst="rtTriangle">
              <a:avLst/>
            </a:prstGeom>
            <a:solidFill>
              <a:sysClr val="window" lastClr="FFFFFF"/>
            </a:solidFill>
            <a:ln w="9525" cap="flat" cmpd="sng" algn="ctr">
              <a:noFill/>
              <a:prstDash val="solid"/>
            </a:ln>
            <a:effectLst/>
          </p:spPr>
          <p:txBody>
            <a:bodyPr rtlCol="0" anchor="ctr"/>
            <a:lstStyle/>
            <a:p>
              <a:pPr algn="ctr" defTabSz="1827886" rtl="1">
                <a:defRPr/>
              </a:pPr>
              <a:endParaRPr lang="en-US" sz="3598" kern="0">
                <a:ln>
                  <a:solidFill>
                    <a:prstClr val="white"/>
                  </a:solidFill>
                </a:ln>
                <a:solidFill>
                  <a:prstClr val="white"/>
                </a:solidFill>
                <a:latin typeface="+mj-lt"/>
              </a:endParaRPr>
            </a:p>
          </p:txBody>
        </p:sp>
        <p:sp>
          <p:nvSpPr>
            <p:cNvPr id="62" name="Rectangle 61">
              <a:extLst>
                <a:ext uri="{FF2B5EF4-FFF2-40B4-BE49-F238E27FC236}">
                  <a16:creationId xmlns:a16="http://schemas.microsoft.com/office/drawing/2014/main" id="{1B431BB2-1BEA-C7FD-F6F0-8F23AAF91243}"/>
                </a:ext>
              </a:extLst>
            </p:cNvPr>
            <p:cNvSpPr/>
            <p:nvPr/>
          </p:nvSpPr>
          <p:spPr>
            <a:xfrm>
              <a:off x="965600" y="2814775"/>
              <a:ext cx="1963751" cy="28961"/>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827886" rtl="1">
                <a:defRPr/>
              </a:pPr>
              <a:endParaRPr lang="en-US" sz="3598" kern="0">
                <a:solidFill>
                  <a:prstClr val="white"/>
                </a:solidFill>
                <a:latin typeface="+mj-lt"/>
              </a:endParaRPr>
            </a:p>
          </p:txBody>
        </p:sp>
      </p:grpSp>
      <p:pic>
        <p:nvPicPr>
          <p:cNvPr id="63" name="Picture 62">
            <a:extLst>
              <a:ext uri="{FF2B5EF4-FFF2-40B4-BE49-F238E27FC236}">
                <a16:creationId xmlns:a16="http://schemas.microsoft.com/office/drawing/2014/main" id="{668D1346-5B1C-A73F-8016-B20D7218ED91}"/>
              </a:ext>
            </a:extLst>
          </p:cNvPr>
          <p:cNvPicPr>
            <a:picLocks noChangeAspect="1"/>
          </p:cNvPicPr>
          <p:nvPr/>
        </p:nvPicPr>
        <p:blipFill>
          <a:blip r:embed="rId6" cstate="screen">
            <a:duotone>
              <a:prstClr val="black"/>
              <a:srgbClr val="DCAFFF">
                <a:tint val="45000"/>
                <a:satMod val="400000"/>
              </a:srgbClr>
            </a:duotone>
            <a:extLst>
              <a:ext uri="{28A0092B-C50C-407E-A947-70E740481C1C}">
                <a14:useLocalDpi xmlns:a14="http://schemas.microsoft.com/office/drawing/2010/main"/>
              </a:ext>
            </a:extLst>
          </a:blip>
          <a:stretch>
            <a:fillRect/>
          </a:stretch>
        </p:blipFill>
        <p:spPr bwMode="auto">
          <a:xfrm flipH="1" flipV="1">
            <a:off x="21931622" y="8604534"/>
            <a:ext cx="510306" cy="570321"/>
          </a:xfrm>
          <a:prstGeom prst="rect">
            <a:avLst/>
          </a:prstGeom>
        </p:spPr>
      </p:pic>
      <p:sp>
        <p:nvSpPr>
          <p:cNvPr id="64" name="TextBox 63">
            <a:extLst>
              <a:ext uri="{FF2B5EF4-FFF2-40B4-BE49-F238E27FC236}">
                <a16:creationId xmlns:a16="http://schemas.microsoft.com/office/drawing/2014/main" id="{FE052E0D-E2BA-740D-A64B-F1B04B2F634E}"/>
              </a:ext>
            </a:extLst>
          </p:cNvPr>
          <p:cNvSpPr txBox="1"/>
          <p:nvPr/>
        </p:nvSpPr>
        <p:spPr bwMode="auto">
          <a:xfrm flipH="1" flipV="1">
            <a:off x="18418814" y="6927386"/>
            <a:ext cx="4082954" cy="2275312"/>
          </a:xfrm>
          <a:prstGeom prst="rect">
            <a:avLst/>
          </a:prstGeom>
          <a:solidFill>
            <a:schemeClr val="tx1">
              <a:lumMod val="75000"/>
            </a:schemeClr>
          </a:solidFill>
          <a:ln w="6350">
            <a:solidFill>
              <a:schemeClr val="bg1">
                <a:lumMod val="75000"/>
              </a:schemeClr>
            </a:solidFill>
            <a:miter lim="800000"/>
            <a:headEnd/>
            <a:tailEnd/>
          </a:ln>
          <a:effectLst/>
        </p:spPr>
        <p:txBody>
          <a:bodyPr rot="0" spcFirstLastPara="0" vertOverflow="overflow" horzOverflow="overflow" vert="horz" wrap="square" lIns="182785" tIns="182785" rIns="182785" bIns="182785" numCol="1" spcCol="0" rtlCol="0" fromWordArt="0" anchor="ctr" anchorCtr="0" forceAA="0" compatLnSpc="1">
            <a:prstTxWarp prst="textNoShape">
              <a:avLst/>
            </a:prstTxWarp>
            <a:noAutofit/>
          </a:bodyPr>
          <a:lstStyle>
            <a:defPPr>
              <a:defRPr lang="de-DE"/>
            </a:defPPr>
            <a:lvl1pPr marL="0" marR="0" indent="0" algn="ctr" defTabSz="914400" eaLnBrk="1" latinLnBrk="0" hangingPunct="1">
              <a:lnSpc>
                <a:spcPct val="100000"/>
              </a:lnSpc>
              <a:spcBef>
                <a:spcPts val="0"/>
              </a:spcBef>
              <a:spcAft>
                <a:spcPts val="300"/>
              </a:spcAft>
              <a:buClrTx/>
              <a:buSzTx/>
              <a:buFontTx/>
              <a:buNone/>
              <a:tabLst/>
              <a:defRPr kumimoji="0" sz="1200" b="1" u="none" strike="noStrike" kern="0" cap="none" spc="0" normalizeH="0" baseline="0">
                <a:ln>
                  <a:noFill/>
                </a:ln>
                <a:solidFill>
                  <a:schemeClr val="bg1"/>
                </a:solidFill>
                <a:effectLst/>
                <a:uLnTx/>
                <a:uFillTx/>
                <a:latin typeface="Arial" pitchFamily="34" charset="0"/>
                <a:cs typeface="Arial" pitchFamily="34" charset="0"/>
              </a:defRPr>
            </a:lvl1pPr>
          </a:lstStyle>
          <a:p>
            <a:pPr defTabSz="1827886" rtl="1" fontAlgn="base">
              <a:spcAft>
                <a:spcPts val="600"/>
              </a:spcAft>
              <a:defRPr/>
            </a:pPr>
            <a:endParaRPr lang="en-US" sz="2399">
              <a:solidFill>
                <a:prstClr val="white"/>
              </a:solidFill>
              <a:latin typeface="+mj-lt"/>
            </a:endParaRPr>
          </a:p>
        </p:txBody>
      </p:sp>
      <p:sp>
        <p:nvSpPr>
          <p:cNvPr id="65" name="TextBox 64">
            <a:extLst>
              <a:ext uri="{FF2B5EF4-FFF2-40B4-BE49-F238E27FC236}">
                <a16:creationId xmlns:a16="http://schemas.microsoft.com/office/drawing/2014/main" id="{F8CAB7A4-A920-CC07-E39C-57E049352B2B}"/>
              </a:ext>
            </a:extLst>
          </p:cNvPr>
          <p:cNvSpPr txBox="1"/>
          <p:nvPr/>
        </p:nvSpPr>
        <p:spPr bwMode="auto">
          <a:xfrm rot="10800000" flipH="1" flipV="1">
            <a:off x="18853265" y="8445867"/>
            <a:ext cx="3560663" cy="453108"/>
          </a:xfrm>
          <a:prstGeom prst="rect">
            <a:avLst/>
          </a:prstGeom>
          <a:noFill/>
        </p:spPr>
        <p:txBody>
          <a:bodyPr wrap="square" lIns="71963" tIns="71963" rIns="71963" bIns="71963" rtlCol="0" anchor="ctr">
            <a:spAutoFit/>
          </a:bodyPr>
          <a:lstStyle>
            <a:defPPr>
              <a:defRPr lang="en-US"/>
            </a:defPPr>
            <a:lvl1pPr fontAlgn="base">
              <a:lnSpc>
                <a:spcPts val="1200"/>
              </a:lnSpc>
              <a:spcBef>
                <a:spcPct val="0"/>
              </a:spcBef>
              <a:spcAft>
                <a:spcPct val="0"/>
              </a:spcAft>
              <a:defRPr sz="1100" b="1">
                <a:solidFill>
                  <a:prstClr val="white"/>
                </a:solidFill>
                <a:latin typeface="Graphik" panose="020B0503030202060203" pitchFamily="34" charset="0"/>
                <a:cs typeface="Arial" charset="0"/>
              </a:defRPr>
            </a:lvl1pPr>
          </a:lstStyle>
          <a:p>
            <a:pPr algn="r" defTabSz="1827886" rtl="1">
              <a:lnSpc>
                <a:spcPts val="2399"/>
              </a:lnSpc>
              <a:defRPr/>
            </a:pPr>
            <a:r>
              <a:rPr lang="ar-SA" sz="2000">
                <a:solidFill>
                  <a:schemeClr val="bg1"/>
                </a:solidFill>
                <a:latin typeface="+mn-lt"/>
                <a:cs typeface="+mn-cs"/>
              </a:rPr>
              <a:t>النماذج المطورة من فريق الأداء </a:t>
            </a:r>
            <a:endParaRPr lang="en-US" sz="2000">
              <a:solidFill>
                <a:schemeClr val="bg1"/>
              </a:solidFill>
              <a:latin typeface="+mn-lt"/>
              <a:cs typeface="+mn-cs"/>
            </a:endParaRPr>
          </a:p>
        </p:txBody>
      </p:sp>
      <p:sp>
        <p:nvSpPr>
          <p:cNvPr id="66" name="TextBox 65">
            <a:extLst>
              <a:ext uri="{FF2B5EF4-FFF2-40B4-BE49-F238E27FC236}">
                <a16:creationId xmlns:a16="http://schemas.microsoft.com/office/drawing/2014/main" id="{EF425917-CD49-AB42-2FB8-3BB75D81C99C}"/>
              </a:ext>
            </a:extLst>
          </p:cNvPr>
          <p:cNvSpPr txBox="1"/>
          <p:nvPr/>
        </p:nvSpPr>
        <p:spPr bwMode="auto">
          <a:xfrm rot="10800000" flipH="1" flipV="1">
            <a:off x="18603281" y="7229306"/>
            <a:ext cx="3925456" cy="453108"/>
          </a:xfrm>
          <a:prstGeom prst="rect">
            <a:avLst/>
          </a:prstGeom>
          <a:noFill/>
        </p:spPr>
        <p:txBody>
          <a:bodyPr wrap="square" lIns="71963" tIns="71963" rIns="71963" bIns="71963" rtlCol="0" anchor="ctr">
            <a:spAutoFit/>
          </a:bodyPr>
          <a:lstStyle/>
          <a:p>
            <a:pPr algn="r" rtl="1" fontAlgn="base">
              <a:lnSpc>
                <a:spcPts val="2399"/>
              </a:lnSpc>
              <a:spcBef>
                <a:spcPct val="0"/>
              </a:spcBef>
              <a:spcAft>
                <a:spcPct val="0"/>
              </a:spcAft>
            </a:pPr>
            <a:r>
              <a:rPr lang="ar-SA" sz="2000" b="1">
                <a:solidFill>
                  <a:schemeClr val="bg1"/>
                </a:solidFill>
              </a:rPr>
              <a:t>الاجتماعات مع كافة رؤساء القطاعات</a:t>
            </a:r>
            <a:endParaRPr lang="en-US" sz="2000" b="1">
              <a:solidFill>
                <a:schemeClr val="bg1"/>
              </a:solidFill>
            </a:endParaRPr>
          </a:p>
        </p:txBody>
      </p:sp>
      <p:sp>
        <p:nvSpPr>
          <p:cNvPr id="67" name="Right Triangle 66">
            <a:extLst>
              <a:ext uri="{FF2B5EF4-FFF2-40B4-BE49-F238E27FC236}">
                <a16:creationId xmlns:a16="http://schemas.microsoft.com/office/drawing/2014/main" id="{84EEA51F-D847-7504-0469-9186AA04A6EA}"/>
              </a:ext>
            </a:extLst>
          </p:cNvPr>
          <p:cNvSpPr/>
          <p:nvPr/>
        </p:nvSpPr>
        <p:spPr>
          <a:xfrm rot="10800000" flipH="1" flipV="1">
            <a:off x="18391572" y="6642809"/>
            <a:ext cx="794126" cy="2579861"/>
          </a:xfrm>
          <a:prstGeom prst="rtTriangle">
            <a:avLst/>
          </a:prstGeom>
          <a:solidFill>
            <a:sysClr val="window" lastClr="FFFFFF"/>
          </a:solidFill>
          <a:ln w="9525" cap="flat" cmpd="sng" algn="ctr">
            <a:noFill/>
            <a:prstDash val="solid"/>
          </a:ln>
          <a:effectLst/>
        </p:spPr>
        <p:txBody>
          <a:bodyPr rtlCol="0" anchor="ctr"/>
          <a:lstStyle/>
          <a:p>
            <a:pPr algn="ctr" defTabSz="1827886" rtl="1">
              <a:defRPr/>
            </a:pPr>
            <a:endParaRPr lang="en-US" sz="3598" kern="0">
              <a:ln>
                <a:solidFill>
                  <a:prstClr val="white"/>
                </a:solidFill>
              </a:ln>
              <a:solidFill>
                <a:prstClr val="white"/>
              </a:solidFill>
              <a:latin typeface="+mj-lt"/>
            </a:endParaRPr>
          </a:p>
        </p:txBody>
      </p:sp>
      <p:sp>
        <p:nvSpPr>
          <p:cNvPr id="68" name="Rectangle 67">
            <a:extLst>
              <a:ext uri="{FF2B5EF4-FFF2-40B4-BE49-F238E27FC236}">
                <a16:creationId xmlns:a16="http://schemas.microsoft.com/office/drawing/2014/main" id="{A0134177-4901-F933-641D-97E397CA089B}"/>
              </a:ext>
            </a:extLst>
          </p:cNvPr>
          <p:cNvSpPr/>
          <p:nvPr/>
        </p:nvSpPr>
        <p:spPr>
          <a:xfrm flipH="1" flipV="1">
            <a:off x="18662790" y="8073376"/>
            <a:ext cx="3925456" cy="57892"/>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827886" rtl="1">
              <a:defRPr/>
            </a:pPr>
            <a:endParaRPr lang="en-US" sz="3598" kern="0">
              <a:solidFill>
                <a:prstClr val="white"/>
              </a:solidFill>
              <a:latin typeface="+mj-lt"/>
            </a:endParaRPr>
          </a:p>
        </p:txBody>
      </p:sp>
      <p:grpSp>
        <p:nvGrpSpPr>
          <p:cNvPr id="2" name="Group 1">
            <a:extLst>
              <a:ext uri="{FF2B5EF4-FFF2-40B4-BE49-F238E27FC236}">
                <a16:creationId xmlns:a16="http://schemas.microsoft.com/office/drawing/2014/main" id="{8A6B1851-603F-0663-8416-29960A64646C}"/>
              </a:ext>
            </a:extLst>
          </p:cNvPr>
          <p:cNvGrpSpPr/>
          <p:nvPr/>
        </p:nvGrpSpPr>
        <p:grpSpPr>
          <a:xfrm>
            <a:off x="1950506" y="4206763"/>
            <a:ext cx="5799966" cy="4589309"/>
            <a:chOff x="1950506" y="4206763"/>
            <a:chExt cx="5799966" cy="4589309"/>
          </a:xfrm>
        </p:grpSpPr>
        <p:pic>
          <p:nvPicPr>
            <p:cNvPr id="70" name="Picture 69">
              <a:extLst>
                <a:ext uri="{FF2B5EF4-FFF2-40B4-BE49-F238E27FC236}">
                  <a16:creationId xmlns:a16="http://schemas.microsoft.com/office/drawing/2014/main" id="{A91A2584-7637-39E7-7B41-29887D96CADB}"/>
                </a:ext>
              </a:extLst>
            </p:cNvPr>
            <p:cNvPicPr>
              <a:picLocks noChangeAspect="1"/>
            </p:cNvPicPr>
            <p:nvPr/>
          </p:nvPicPr>
          <p:blipFill>
            <a:blip r:embed="rId7"/>
            <a:srcRect r="644"/>
            <a:stretch/>
          </p:blipFill>
          <p:spPr>
            <a:xfrm>
              <a:off x="1950506" y="4206763"/>
              <a:ext cx="4004391" cy="2338961"/>
            </a:xfrm>
            <a:prstGeom prst="rect">
              <a:avLst/>
            </a:prstGeom>
            <a:ln>
              <a:solidFill>
                <a:schemeClr val="accent1"/>
              </a:solidFill>
            </a:ln>
          </p:spPr>
        </p:pic>
        <p:pic>
          <p:nvPicPr>
            <p:cNvPr id="71" name="Picture 70">
              <a:extLst>
                <a:ext uri="{FF2B5EF4-FFF2-40B4-BE49-F238E27FC236}">
                  <a16:creationId xmlns:a16="http://schemas.microsoft.com/office/drawing/2014/main" id="{B348E02F-D07F-93B9-81A7-47EF29070959}"/>
                </a:ext>
              </a:extLst>
            </p:cNvPr>
            <p:cNvPicPr>
              <a:picLocks noChangeAspect="1"/>
            </p:cNvPicPr>
            <p:nvPr/>
          </p:nvPicPr>
          <p:blipFill>
            <a:blip r:embed="rId8"/>
            <a:stretch>
              <a:fillRect/>
            </a:stretch>
          </p:blipFill>
          <p:spPr>
            <a:xfrm>
              <a:off x="2434577" y="5135342"/>
              <a:ext cx="3795475" cy="2275707"/>
            </a:xfrm>
            <a:prstGeom prst="rect">
              <a:avLst/>
            </a:prstGeom>
            <a:ln>
              <a:solidFill>
                <a:schemeClr val="accent1"/>
              </a:solidFill>
            </a:ln>
          </p:spPr>
        </p:pic>
        <p:pic>
          <p:nvPicPr>
            <p:cNvPr id="72" name="Picture 71">
              <a:extLst>
                <a:ext uri="{FF2B5EF4-FFF2-40B4-BE49-F238E27FC236}">
                  <a16:creationId xmlns:a16="http://schemas.microsoft.com/office/drawing/2014/main" id="{FE4F4117-B2FC-E36E-5FDB-EBBF5DE9FCD0}"/>
                </a:ext>
              </a:extLst>
            </p:cNvPr>
            <p:cNvPicPr>
              <a:picLocks noChangeAspect="1"/>
            </p:cNvPicPr>
            <p:nvPr/>
          </p:nvPicPr>
          <p:blipFill>
            <a:blip r:embed="rId9"/>
            <a:stretch>
              <a:fillRect/>
            </a:stretch>
          </p:blipFill>
          <p:spPr>
            <a:xfrm>
              <a:off x="2686173" y="5473677"/>
              <a:ext cx="3787997" cy="2254368"/>
            </a:xfrm>
            <a:prstGeom prst="rect">
              <a:avLst/>
            </a:prstGeom>
          </p:spPr>
        </p:pic>
        <p:pic>
          <p:nvPicPr>
            <p:cNvPr id="73" name="Picture 72">
              <a:extLst>
                <a:ext uri="{FF2B5EF4-FFF2-40B4-BE49-F238E27FC236}">
                  <a16:creationId xmlns:a16="http://schemas.microsoft.com/office/drawing/2014/main" id="{FACECD71-1904-AC8A-F135-6F3C2264CA0B}"/>
                </a:ext>
              </a:extLst>
            </p:cNvPr>
            <p:cNvPicPr>
              <a:picLocks noChangeAspect="1"/>
            </p:cNvPicPr>
            <p:nvPr/>
          </p:nvPicPr>
          <p:blipFill>
            <a:blip r:embed="rId10"/>
            <a:stretch>
              <a:fillRect/>
            </a:stretch>
          </p:blipFill>
          <p:spPr>
            <a:xfrm>
              <a:off x="3213697" y="6115152"/>
              <a:ext cx="3770589" cy="2197018"/>
            </a:xfrm>
            <a:prstGeom prst="rect">
              <a:avLst/>
            </a:prstGeom>
          </p:spPr>
        </p:pic>
        <p:pic>
          <p:nvPicPr>
            <p:cNvPr id="23" name="Picture 22">
              <a:extLst>
                <a:ext uri="{FF2B5EF4-FFF2-40B4-BE49-F238E27FC236}">
                  <a16:creationId xmlns:a16="http://schemas.microsoft.com/office/drawing/2014/main" id="{953563C0-3BA2-2391-76A5-A3EFA9C321C6}"/>
                </a:ext>
              </a:extLst>
            </p:cNvPr>
            <p:cNvPicPr>
              <a:picLocks noChangeAspect="1"/>
            </p:cNvPicPr>
            <p:nvPr/>
          </p:nvPicPr>
          <p:blipFill>
            <a:blip r:embed="rId11"/>
            <a:stretch>
              <a:fillRect/>
            </a:stretch>
          </p:blipFill>
          <p:spPr>
            <a:xfrm>
              <a:off x="3613155" y="6795101"/>
              <a:ext cx="4137317" cy="2000971"/>
            </a:xfrm>
            <a:prstGeom prst="rect">
              <a:avLst/>
            </a:prstGeom>
          </p:spPr>
        </p:pic>
      </p:grpSp>
      <p:sp>
        <p:nvSpPr>
          <p:cNvPr id="4" name="TextBox 3">
            <a:extLst>
              <a:ext uri="{FF2B5EF4-FFF2-40B4-BE49-F238E27FC236}">
                <a16:creationId xmlns:a16="http://schemas.microsoft.com/office/drawing/2014/main" id="{4459CBA4-2607-A1FC-C35A-B1BE926EAA44}"/>
              </a:ext>
            </a:extLst>
          </p:cNvPr>
          <p:cNvSpPr txBox="1"/>
          <p:nvPr/>
        </p:nvSpPr>
        <p:spPr>
          <a:xfrm>
            <a:off x="9844695" y="1036554"/>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Tree>
    <p:extLst>
      <p:ext uri="{BB962C8B-B14F-4D97-AF65-F5344CB8AC3E}">
        <p14:creationId xmlns:p14="http://schemas.microsoft.com/office/powerpoint/2010/main" val="1224553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538B3-F791-4732-2443-BDA299B22DBA}"/>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066350DE-ED10-1807-0CA1-7F512B3F2FD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066350DE-ED10-1807-0CA1-7F512B3F2FD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38" name="Table 37">
            <a:extLst>
              <a:ext uri="{FF2B5EF4-FFF2-40B4-BE49-F238E27FC236}">
                <a16:creationId xmlns:a16="http://schemas.microsoft.com/office/drawing/2014/main" id="{760223C0-BDC1-ECB1-CD6A-68136C84DDBB}"/>
              </a:ext>
            </a:extLst>
          </p:cNvPr>
          <p:cNvGraphicFramePr>
            <a:graphicFrameLocks noGrp="1"/>
          </p:cNvGraphicFramePr>
          <p:nvPr>
            <p:extLst>
              <p:ext uri="{D42A27DB-BD31-4B8C-83A1-F6EECF244321}">
                <p14:modId xmlns:p14="http://schemas.microsoft.com/office/powerpoint/2010/main" val="2463912332"/>
              </p:ext>
            </p:extLst>
          </p:nvPr>
        </p:nvGraphicFramePr>
        <p:xfrm>
          <a:off x="12801601" y="2448472"/>
          <a:ext cx="7701651" cy="7000328"/>
        </p:xfrm>
        <a:graphic>
          <a:graphicData uri="http://schemas.openxmlformats.org/drawingml/2006/table">
            <a:tbl>
              <a:tblPr rtl="1" firstRow="1" bandRow="1"/>
              <a:tblGrid>
                <a:gridCol w="2254696">
                  <a:extLst>
                    <a:ext uri="{9D8B030D-6E8A-4147-A177-3AD203B41FA5}">
                      <a16:colId xmlns:a16="http://schemas.microsoft.com/office/drawing/2014/main" val="3144656952"/>
                    </a:ext>
                  </a:extLst>
                </a:gridCol>
                <a:gridCol w="5446955">
                  <a:extLst>
                    <a:ext uri="{9D8B030D-6E8A-4147-A177-3AD203B41FA5}">
                      <a16:colId xmlns:a16="http://schemas.microsoft.com/office/drawing/2014/main" val="3642537568"/>
                    </a:ext>
                  </a:extLst>
                </a:gridCol>
              </a:tblGrid>
              <a:tr h="875041">
                <a:tc rowSpan="4">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cap="none" spc="0" baseline="0" noProof="0">
                          <a:solidFill>
                            <a:schemeClr val="bg1"/>
                          </a:solidFill>
                          <a:uFillTx/>
                          <a:latin typeface="Avenir Next Arabic Demi" panose="020B0703020202020204" pitchFamily="34" charset="-78"/>
                          <a:ea typeface="+mn-ea"/>
                          <a:cs typeface="Avenir Next Arabic Demi" panose="020B0703020202020204" pitchFamily="34" charset="-78"/>
                          <a:sym typeface="Helvetica Neue"/>
                        </a:rPr>
                        <a:t>اجتماعات </a:t>
                      </a:r>
                      <a:r>
                        <a:rPr lang="ar-SA" sz="2400" b="0" i="0" u="none" strike="noStrike" cap="none" spc="0" baseline="0">
                          <a:solidFill>
                            <a:schemeClr val="bg1"/>
                          </a:solidFill>
                          <a:uFillTx/>
                          <a:latin typeface="Avenir Next Arabic Demi" panose="020B0703020202020204" pitchFamily="34" charset="-78"/>
                          <a:ea typeface="+mn-ea"/>
                          <a:cs typeface="Avenir Next Arabic Demi" panose="020B0703020202020204" pitchFamily="34" charset="-78"/>
                          <a:sym typeface="Helvetica Neue"/>
                        </a:rPr>
                        <a:t>الأداء للإدارات</a:t>
                      </a:r>
                      <a:endParaRPr lang="en-US" sz="2400" b="0" i="0" u="none" strike="noStrike" cap="none" spc="0" baseline="0">
                        <a:solidFill>
                          <a:schemeClr val="bg1"/>
                        </a:solidFill>
                        <a:uFillTx/>
                        <a:latin typeface="Avenir Next Arabic Demi" panose="020B0703020202020204" pitchFamily="34" charset="-78"/>
                        <a:ea typeface="+mn-ea"/>
                        <a:cs typeface="Avenir Next Arabic Demi" panose="020B0703020202020204" pitchFamily="34" charset="-78"/>
                        <a:sym typeface="Helvetica Neue"/>
                      </a:endParaRPr>
                    </a:p>
                    <a:p>
                      <a:pPr marL="0" marR="0" lvl="0" indent="0" algn="ctr" defTabSz="1827886" rtl="1" eaLnBrk="1" fontAlgn="auto" latinLnBrk="0" hangingPunct="1">
                        <a:lnSpc>
                          <a:spcPct val="100000"/>
                        </a:lnSpc>
                        <a:spcBef>
                          <a:spcPts val="0"/>
                        </a:spcBef>
                        <a:spcAft>
                          <a:spcPts val="0"/>
                        </a:spcAft>
                        <a:buClrTx/>
                        <a:buSzTx/>
                        <a:buFontTx/>
                        <a:buNone/>
                        <a:tabLst/>
                        <a:defRPr/>
                      </a:pPr>
                      <a:endParaRPr lang="ar-SA" sz="2400" b="0" i="0" u="none" strike="noStrike" cap="none" spc="0" baseline="0" noProof="0">
                        <a:solidFill>
                          <a:schemeClr val="bg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noProof="0">
                          <a:solidFill>
                            <a:schemeClr val="tx1"/>
                          </a:solidFill>
                          <a:uFillTx/>
                          <a:latin typeface="Baguet Script" panose="020F0502020204030204" pitchFamily="2" charset="0"/>
                          <a:ea typeface="+mn-ea"/>
                          <a:cs typeface="Avenir Next Arabic" panose="020B0503020202020204" pitchFamily="34" charset="-78"/>
                          <a:sym typeface="Helvetica Neue"/>
                        </a:rPr>
                        <a:t>التواصل القيادي</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1140845452"/>
                  </a:ext>
                </a:extLst>
              </a:tr>
              <a:tr h="875041">
                <a:tc vMerge="1">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لجنة الإدارة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390246113"/>
                  </a:ext>
                </a:extLst>
              </a:tr>
              <a:tr h="875041">
                <a:tc vMerge="1">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خطة جاهزية الحج</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1877973919"/>
                  </a:ext>
                </a:extLst>
              </a:tr>
              <a:tr h="875041">
                <a:tc vMerge="1">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لجنة الصحة والسلامة والأمن والبيئة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500214066"/>
                  </a:ext>
                </a:extLst>
              </a:tr>
              <a:tr h="875041">
                <a:tc rowSpan="4">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cap="none" spc="0" baseline="0">
                          <a:solidFill>
                            <a:schemeClr val="bg1"/>
                          </a:solidFill>
                          <a:uFillTx/>
                          <a:latin typeface="Avenir Next Arabic Demi" panose="020B0703020202020204" pitchFamily="34" charset="-78"/>
                          <a:ea typeface="+mn-ea"/>
                          <a:cs typeface="Avenir Next Arabic Demi" panose="020B0703020202020204" pitchFamily="34" charset="-78"/>
                          <a:sym typeface="Helvetica Neue"/>
                        </a:rPr>
                        <a:t>الاجتماعات الاستراتيجية</a:t>
                      </a: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6F3F4B"/>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مراجعة المبادرات الاستراتيجية  لمكتب ادارة التحول</a:t>
                      </a: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53566507"/>
                  </a:ext>
                </a:extLst>
              </a:tr>
              <a:tr h="875041">
                <a:tc vMerge="1">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مراجعة مؤشرات الأداء الرئيسية</a:t>
                      </a: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360018729"/>
                  </a:ext>
                </a:extLst>
              </a:tr>
              <a:tr h="875041">
                <a:tc vMerge="1">
                  <a:txBody>
                    <a:bodyPr/>
                    <a:lstStyle/>
                    <a:p>
                      <a:pPr algn="r" rtl="1"/>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تقرير المراجعة الداخلية للقطاعات </a:t>
                      </a: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3586714641"/>
                  </a:ext>
                </a:extLst>
              </a:tr>
              <a:tr h="875041">
                <a:tc vMerge="1">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endPar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24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مراجعة المبادرات الاستراتيجية ومؤشرات الأداء الرئيسية</a:t>
                      </a: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027540061"/>
                  </a:ext>
                </a:extLst>
              </a:tr>
            </a:tbl>
          </a:graphicData>
        </a:graphic>
      </p:graphicFrame>
      <p:sp>
        <p:nvSpPr>
          <p:cNvPr id="2" name="Text Placeholder 27">
            <a:extLst>
              <a:ext uri="{FF2B5EF4-FFF2-40B4-BE49-F238E27FC236}">
                <a16:creationId xmlns:a16="http://schemas.microsoft.com/office/drawing/2014/main" id="{5F062CE3-03A6-3F2B-2886-9074E9375953}"/>
              </a:ext>
            </a:extLst>
          </p:cNvPr>
          <p:cNvSpPr txBox="1">
            <a:spLocks/>
          </p:cNvSpPr>
          <p:nvPr/>
        </p:nvSpPr>
        <p:spPr>
          <a:xfrm>
            <a:off x="216100" y="1266458"/>
            <a:ext cx="22268445" cy="123031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a:solidFill>
                  <a:schemeClr val="tx1">
                    <a:lumMod val="75000"/>
                  </a:schemeClr>
                </a:solidFill>
              </a:rPr>
              <a:t>خطة</a:t>
            </a:r>
            <a:r>
              <a:rPr lang="en-US">
                <a:solidFill>
                  <a:schemeClr val="tx1">
                    <a:lumMod val="75000"/>
                  </a:schemeClr>
                </a:solidFill>
              </a:rPr>
              <a:t> </a:t>
            </a:r>
            <a:r>
              <a:rPr lang="ar-SA">
                <a:solidFill>
                  <a:schemeClr val="tx1">
                    <a:lumMod val="75000"/>
                  </a:schemeClr>
                </a:solidFill>
              </a:rPr>
              <a:t>تفعيل مستويات الاجتماعات </a:t>
            </a:r>
            <a:endParaRPr lang="en-US">
              <a:solidFill>
                <a:schemeClr val="tx1">
                  <a:lumMod val="75000"/>
                </a:schemeClr>
              </a:solidFill>
            </a:endParaRPr>
          </a:p>
        </p:txBody>
      </p:sp>
      <p:sp>
        <p:nvSpPr>
          <p:cNvPr id="6" name="Rectangle 5">
            <a:extLst>
              <a:ext uri="{FF2B5EF4-FFF2-40B4-BE49-F238E27FC236}">
                <a16:creationId xmlns:a16="http://schemas.microsoft.com/office/drawing/2014/main" id="{0BEB4B6A-C2D9-A925-7197-F89D4C97F099}"/>
              </a:ext>
            </a:extLst>
          </p:cNvPr>
          <p:cNvSpPr/>
          <p:nvPr/>
        </p:nvSpPr>
        <p:spPr>
          <a:xfrm>
            <a:off x="3442449" y="2448472"/>
            <a:ext cx="9355567" cy="3504093"/>
          </a:xfrm>
          <a:prstGeom prst="rect">
            <a:avLst/>
          </a:prstGeom>
          <a:solidFill>
            <a:schemeClr val="accent3">
              <a:lumMod val="40000"/>
              <a:lumOff val="60000"/>
            </a:schemeClr>
          </a:solidFill>
          <a:ln w="28575" cap="flat">
            <a:solidFill>
              <a:srgbClr val="877852"/>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7" name="Speech Bubble: Rectangle 6">
            <a:extLst>
              <a:ext uri="{FF2B5EF4-FFF2-40B4-BE49-F238E27FC236}">
                <a16:creationId xmlns:a16="http://schemas.microsoft.com/office/drawing/2014/main" id="{02FE8F35-0AA4-A96C-C4EC-38412A68F413}"/>
              </a:ext>
            </a:extLst>
          </p:cNvPr>
          <p:cNvSpPr/>
          <p:nvPr/>
        </p:nvSpPr>
        <p:spPr>
          <a:xfrm>
            <a:off x="5964441" y="2809908"/>
            <a:ext cx="3948171" cy="492213"/>
          </a:xfrm>
          <a:prstGeom prst="wedgeRectCallout">
            <a:avLst>
              <a:gd name="adj1" fmla="val 122895"/>
              <a:gd name="adj2" fmla="val -3399"/>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defTabSz="1827886" hangingPunct="0"/>
            <a:endParaRPr lang="en-US" sz="1999">
              <a:solidFill>
                <a:srgbClr val="FF0000"/>
              </a:solidFill>
              <a:latin typeface="+mj-lt"/>
              <a:ea typeface="+mj-ea"/>
              <a:cs typeface="+mj-cs"/>
              <a:sym typeface="Calibri"/>
            </a:endParaRPr>
          </a:p>
        </p:txBody>
      </p:sp>
      <p:sp>
        <p:nvSpPr>
          <p:cNvPr id="8" name="Speech Bubble: Rectangle 7">
            <a:extLst>
              <a:ext uri="{FF2B5EF4-FFF2-40B4-BE49-F238E27FC236}">
                <a16:creationId xmlns:a16="http://schemas.microsoft.com/office/drawing/2014/main" id="{FAE7A5D6-B6EE-BD41-5CC1-E1589D3CAE9D}"/>
              </a:ext>
            </a:extLst>
          </p:cNvPr>
          <p:cNvSpPr/>
          <p:nvPr/>
        </p:nvSpPr>
        <p:spPr>
          <a:xfrm>
            <a:off x="4410637" y="2577452"/>
            <a:ext cx="5533611" cy="738563"/>
          </a:xfrm>
          <a:prstGeom prst="wedgeRectCallout">
            <a:avLst>
              <a:gd name="adj1" fmla="val 101525"/>
              <a:gd name="adj2" fmla="val 97009"/>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justLow"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رؤساء القطاعات بحد أقصى يوم الخميس الساعة 12 ظهراً من كل أسبوع</a:t>
            </a:r>
            <a:endParaRPr lang="en-US" sz="1800">
              <a:latin typeface="Baguet Script" panose="020F0502020204030204" pitchFamily="2" charset="0"/>
              <a:cs typeface="Avenir Next Arabic" panose="020B0503020202020204" pitchFamily="34" charset="-78"/>
              <a:sym typeface="Calibri"/>
            </a:endParaRPr>
          </a:p>
        </p:txBody>
      </p:sp>
      <p:sp>
        <p:nvSpPr>
          <p:cNvPr id="9" name="Speech Bubble: Rectangle 8">
            <a:extLst>
              <a:ext uri="{FF2B5EF4-FFF2-40B4-BE49-F238E27FC236}">
                <a16:creationId xmlns:a16="http://schemas.microsoft.com/office/drawing/2014/main" id="{23C08DC0-1FF5-6822-A91E-E2AA3D95B5CA}"/>
              </a:ext>
            </a:extLst>
          </p:cNvPr>
          <p:cNvSpPr/>
          <p:nvPr/>
        </p:nvSpPr>
        <p:spPr>
          <a:xfrm>
            <a:off x="4428568" y="3536263"/>
            <a:ext cx="5504328" cy="738563"/>
          </a:xfrm>
          <a:prstGeom prst="wedgeRectCallout">
            <a:avLst>
              <a:gd name="adj1" fmla="val 101835"/>
              <a:gd name="adj2" fmla="val 94062"/>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justLow"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رؤساء القطاعات بحد أقصى يوم الأربعاء الساعة 12 ظهراً من كل أسبوع</a:t>
            </a:r>
            <a:endParaRPr lang="en-US" sz="1800">
              <a:latin typeface="Baguet Script" panose="020F0502020204030204" pitchFamily="2" charset="0"/>
              <a:cs typeface="Avenir Next Arabic" panose="020B0503020202020204" pitchFamily="34" charset="-78"/>
              <a:sym typeface="Calibri"/>
            </a:endParaRPr>
          </a:p>
        </p:txBody>
      </p:sp>
      <p:sp>
        <p:nvSpPr>
          <p:cNvPr id="10" name="Speech Bubble: Rectangle 9">
            <a:extLst>
              <a:ext uri="{FF2B5EF4-FFF2-40B4-BE49-F238E27FC236}">
                <a16:creationId xmlns:a16="http://schemas.microsoft.com/office/drawing/2014/main" id="{2BF01429-34A0-A561-046C-A0A38BB4FFEB}"/>
              </a:ext>
            </a:extLst>
          </p:cNvPr>
          <p:cNvSpPr/>
          <p:nvPr/>
        </p:nvSpPr>
        <p:spPr>
          <a:xfrm>
            <a:off x="4428567" y="4666539"/>
            <a:ext cx="5486399" cy="738563"/>
          </a:xfrm>
          <a:prstGeom prst="wedgeRectCallout">
            <a:avLst>
              <a:gd name="adj1" fmla="val 102946"/>
              <a:gd name="adj2" fmla="val 52038"/>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justLow"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رئيس  القطاع  بتاريخ 23 من كل شهر ميلادي </a:t>
            </a:r>
            <a:endParaRPr lang="en-US" sz="1800">
              <a:latin typeface="Baguet Script" panose="020F0502020204030204" pitchFamily="2" charset="0"/>
              <a:cs typeface="Avenir Next Arabic" panose="020B0503020202020204" pitchFamily="34" charset="-78"/>
              <a:sym typeface="Calibri"/>
            </a:endParaRPr>
          </a:p>
        </p:txBody>
      </p:sp>
      <p:sp>
        <p:nvSpPr>
          <p:cNvPr id="12" name="Rectangle 11">
            <a:extLst>
              <a:ext uri="{FF2B5EF4-FFF2-40B4-BE49-F238E27FC236}">
                <a16:creationId xmlns:a16="http://schemas.microsoft.com/office/drawing/2014/main" id="{CF0CC64E-E3DD-3891-1949-0C42BF0D1A8D}"/>
              </a:ext>
            </a:extLst>
          </p:cNvPr>
          <p:cNvSpPr/>
          <p:nvPr/>
        </p:nvSpPr>
        <p:spPr>
          <a:xfrm>
            <a:off x="3442450" y="5938221"/>
            <a:ext cx="9355566" cy="3492650"/>
          </a:xfrm>
          <a:prstGeom prst="rect">
            <a:avLst/>
          </a:prstGeom>
          <a:solidFill>
            <a:schemeClr val="bg1">
              <a:lumMod val="95000"/>
            </a:schemeClr>
          </a:solidFill>
          <a:ln w="28575" cap="flat">
            <a:solidFill>
              <a:srgbClr val="877852"/>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13" name="Speech Bubble: Rectangle 12">
            <a:extLst>
              <a:ext uri="{FF2B5EF4-FFF2-40B4-BE49-F238E27FC236}">
                <a16:creationId xmlns:a16="http://schemas.microsoft.com/office/drawing/2014/main" id="{92309FFC-FBD1-2B74-0311-95540FBB85DC}"/>
              </a:ext>
            </a:extLst>
          </p:cNvPr>
          <p:cNvSpPr/>
          <p:nvPr/>
        </p:nvSpPr>
        <p:spPr>
          <a:xfrm>
            <a:off x="4457416" y="6192799"/>
            <a:ext cx="5385833" cy="738563"/>
          </a:xfrm>
          <a:prstGeom prst="wedgeRectCallout">
            <a:avLst>
              <a:gd name="adj1" fmla="val 105204"/>
              <a:gd name="adj2" fmla="val -9591"/>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justLow"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رؤساء القطاعات بحد أقصى يوم الثلاثاء الساعة 12 ظهراً من كل أسبوع</a:t>
            </a:r>
            <a:endParaRPr lang="en-US" sz="1800">
              <a:latin typeface="Baguet Script" panose="020F0502020204030204" pitchFamily="2" charset="0"/>
              <a:cs typeface="Avenir Next Arabic" panose="020B0503020202020204" pitchFamily="34" charset="-78"/>
              <a:sym typeface="Calibri"/>
            </a:endParaRPr>
          </a:p>
        </p:txBody>
      </p:sp>
      <p:sp>
        <p:nvSpPr>
          <p:cNvPr id="14" name="Speech Bubble: Rectangle 13">
            <a:extLst>
              <a:ext uri="{FF2B5EF4-FFF2-40B4-BE49-F238E27FC236}">
                <a16:creationId xmlns:a16="http://schemas.microsoft.com/office/drawing/2014/main" id="{FB5CC617-2364-D7A5-7AB8-830DC2E90422}"/>
              </a:ext>
            </a:extLst>
          </p:cNvPr>
          <p:cNvSpPr/>
          <p:nvPr/>
        </p:nvSpPr>
        <p:spPr>
          <a:xfrm>
            <a:off x="4454642" y="7921573"/>
            <a:ext cx="5352748" cy="738563"/>
          </a:xfrm>
          <a:prstGeom prst="wedgeRectCallout">
            <a:avLst>
              <a:gd name="adj1" fmla="val 106543"/>
              <a:gd name="adj2" fmla="val -18974"/>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r"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المراجعة الداخلية بتاريخ 16 من كل شهر ميلادي </a:t>
            </a:r>
            <a:endParaRPr lang="en-US" sz="1800">
              <a:latin typeface="Baguet Script" panose="020F0502020204030204" pitchFamily="2" charset="0"/>
              <a:cs typeface="Avenir Next Arabic" panose="020B0503020202020204" pitchFamily="34" charset="-78"/>
              <a:sym typeface="Calibri"/>
            </a:endParaRPr>
          </a:p>
        </p:txBody>
      </p:sp>
      <p:sp>
        <p:nvSpPr>
          <p:cNvPr id="16" name="Speech Bubble: Rectangle 15">
            <a:extLst>
              <a:ext uri="{FF2B5EF4-FFF2-40B4-BE49-F238E27FC236}">
                <a16:creationId xmlns:a16="http://schemas.microsoft.com/office/drawing/2014/main" id="{035806A6-AE84-9EA3-CB74-B2200A423EAF}"/>
              </a:ext>
            </a:extLst>
          </p:cNvPr>
          <p:cNvSpPr/>
          <p:nvPr/>
        </p:nvSpPr>
        <p:spPr>
          <a:xfrm>
            <a:off x="4454642" y="8824777"/>
            <a:ext cx="5352747" cy="461564"/>
          </a:xfrm>
          <a:prstGeom prst="wedgeRectCallout">
            <a:avLst>
              <a:gd name="adj1" fmla="val 106194"/>
              <a:gd name="adj2" fmla="val 932"/>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r" defTabSz="1827886" rtl="1" hangingPunct="0"/>
            <a:r>
              <a:rPr lang="ar-SA" sz="1800">
                <a:latin typeface="Baguet Script" panose="020F0502020204030204" pitchFamily="2" charset="0"/>
                <a:cs typeface="Avenir Next Arabic" panose="020B0503020202020204" pitchFamily="34" charset="-78"/>
                <a:sym typeface="Calibri"/>
              </a:rPr>
              <a:t>يتم التحديث من فريق قطاع الاستراتيجية والتميز </a:t>
            </a:r>
            <a:endParaRPr lang="en-US" sz="1800">
              <a:latin typeface="Baguet Script" panose="020F0502020204030204" pitchFamily="2" charset="0"/>
              <a:cs typeface="Avenir Next Arabic" panose="020B0503020202020204" pitchFamily="34" charset="-78"/>
              <a:sym typeface="Calibri"/>
            </a:endParaRPr>
          </a:p>
        </p:txBody>
      </p:sp>
      <p:sp>
        <p:nvSpPr>
          <p:cNvPr id="3" name="Speech Bubble: Rectangle 2">
            <a:extLst>
              <a:ext uri="{FF2B5EF4-FFF2-40B4-BE49-F238E27FC236}">
                <a16:creationId xmlns:a16="http://schemas.microsoft.com/office/drawing/2014/main" id="{36C744B7-4C91-A48F-5C60-0FAA10E8C4DB}"/>
              </a:ext>
            </a:extLst>
          </p:cNvPr>
          <p:cNvSpPr/>
          <p:nvPr/>
        </p:nvSpPr>
        <p:spPr>
          <a:xfrm>
            <a:off x="4457416" y="7046721"/>
            <a:ext cx="5367903" cy="738563"/>
          </a:xfrm>
          <a:prstGeom prst="wedgeRectCallout">
            <a:avLst>
              <a:gd name="adj1" fmla="val 106236"/>
              <a:gd name="adj2" fmla="val -21729"/>
            </a:avLst>
          </a:prstGeom>
          <a:solidFill>
            <a:schemeClr val="bg1"/>
          </a:solidFill>
          <a:ln w="12700" cap="flat">
            <a:solidFill>
              <a:srgbClr val="00B0F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390" tIns="91390" rIns="91390" bIns="91390" numCol="1" spcCol="38100" rtlCol="0" anchor="ctr">
            <a:spAutoFit/>
          </a:bodyPr>
          <a:lstStyle/>
          <a:p>
            <a:pPr algn="r" defTabSz="1827886" rtl="1" hangingPunct="0"/>
            <a:r>
              <a:rPr lang="ar-SA" sz="1800">
                <a:latin typeface="Baguet Script" panose="020F0502020204030204" pitchFamily="2" charset="0"/>
                <a:cs typeface="Avenir Next Arabic" panose="020B0503020202020204" pitchFamily="34" charset="-78"/>
                <a:sym typeface="Calibri"/>
              </a:rPr>
              <a:t>يتم ارسال التحديث من ممثلي رئيس  القطاع  بتاريخ 1 من كل شهر ميلادي</a:t>
            </a:r>
            <a:endParaRPr lang="en-US" sz="1800">
              <a:latin typeface="Baguet Script" panose="020F0502020204030204" pitchFamily="2" charset="0"/>
              <a:cs typeface="Avenir Next Arabic" panose="020B0503020202020204" pitchFamily="34" charset="-78"/>
              <a:sym typeface="Calibri"/>
            </a:endParaRPr>
          </a:p>
        </p:txBody>
      </p:sp>
      <p:sp>
        <p:nvSpPr>
          <p:cNvPr id="4" name="Rectangle: Rounded Corners 3">
            <a:extLst>
              <a:ext uri="{FF2B5EF4-FFF2-40B4-BE49-F238E27FC236}">
                <a16:creationId xmlns:a16="http://schemas.microsoft.com/office/drawing/2014/main" id="{16A974BC-77FC-274F-8069-B27EB23E2002}"/>
              </a:ext>
            </a:extLst>
          </p:cNvPr>
          <p:cNvSpPr/>
          <p:nvPr/>
        </p:nvSpPr>
        <p:spPr>
          <a:xfrm>
            <a:off x="5187755" y="13016755"/>
            <a:ext cx="14426089" cy="509626"/>
          </a:xfrm>
          <a:prstGeom prst="roundRect">
            <a:avLst>
              <a:gd name="adj" fmla="val 50000"/>
            </a:avLst>
          </a:prstGeom>
          <a:solidFill>
            <a:schemeClr val="bg1">
              <a:lumMod val="85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800">
                <a:solidFill>
                  <a:schemeClr val="tx1">
                    <a:lumMod val="50000"/>
                  </a:schemeClr>
                </a:solidFill>
              </a:rPr>
              <a:t>التصعيد إلى رئيس قطاع الاستراتيجية وتقييم الاعمال يتم عبر مدير إدارة الأداء في حال عدم توفر المعلومات من القطاعات ضمن الإطار الزمني المحدد.</a:t>
            </a:r>
            <a:endParaRPr kumimoji="0" lang="en-US" sz="3200" b="0" i="0" u="none" strike="noStrike" kern="1200" cap="none" spc="0" normalizeH="0" baseline="0" noProof="0">
              <a:ln>
                <a:noFill/>
              </a:ln>
              <a:solidFill>
                <a:schemeClr val="tx1">
                  <a:lumMod val="50000"/>
                </a:schemeClr>
              </a:solidFill>
              <a:effectLst/>
              <a:uLnTx/>
              <a:uFillTx/>
              <a:latin typeface="+mj-lt"/>
              <a:ea typeface="+mn-ea"/>
              <a:cs typeface="Tahoma"/>
            </a:endParaRPr>
          </a:p>
        </p:txBody>
      </p:sp>
      <p:graphicFrame>
        <p:nvGraphicFramePr>
          <p:cNvPr id="5" name="Table 4">
            <a:extLst>
              <a:ext uri="{FF2B5EF4-FFF2-40B4-BE49-F238E27FC236}">
                <a16:creationId xmlns:a16="http://schemas.microsoft.com/office/drawing/2014/main" id="{D66CE75F-8DB3-CD3F-C972-165987A1DEEF}"/>
              </a:ext>
            </a:extLst>
          </p:cNvPr>
          <p:cNvGraphicFramePr>
            <a:graphicFrameLocks noGrp="1"/>
          </p:cNvGraphicFramePr>
          <p:nvPr>
            <p:extLst>
              <p:ext uri="{D42A27DB-BD31-4B8C-83A1-F6EECF244321}">
                <p14:modId xmlns:p14="http://schemas.microsoft.com/office/powerpoint/2010/main" val="2586475469"/>
              </p:ext>
            </p:extLst>
          </p:nvPr>
        </p:nvGraphicFramePr>
        <p:xfrm>
          <a:off x="3415927" y="9761405"/>
          <a:ext cx="17090713" cy="3048985"/>
        </p:xfrm>
        <a:graphic>
          <a:graphicData uri="http://schemas.openxmlformats.org/drawingml/2006/table">
            <a:tbl>
              <a:tblPr firstRow="1" bandRow="1">
                <a:tableStyleId>{5C22544A-7EE6-4342-B048-85BDC9FD1C3A}</a:tableStyleId>
              </a:tblPr>
              <a:tblGrid>
                <a:gridCol w="5261909">
                  <a:extLst>
                    <a:ext uri="{9D8B030D-6E8A-4147-A177-3AD203B41FA5}">
                      <a16:colId xmlns:a16="http://schemas.microsoft.com/office/drawing/2014/main" val="3182222886"/>
                    </a:ext>
                  </a:extLst>
                </a:gridCol>
                <a:gridCol w="4141694">
                  <a:extLst>
                    <a:ext uri="{9D8B030D-6E8A-4147-A177-3AD203B41FA5}">
                      <a16:colId xmlns:a16="http://schemas.microsoft.com/office/drawing/2014/main" val="1969356600"/>
                    </a:ext>
                  </a:extLst>
                </a:gridCol>
                <a:gridCol w="5432612">
                  <a:extLst>
                    <a:ext uri="{9D8B030D-6E8A-4147-A177-3AD203B41FA5}">
                      <a16:colId xmlns:a16="http://schemas.microsoft.com/office/drawing/2014/main" val="1943799421"/>
                    </a:ext>
                  </a:extLst>
                </a:gridCol>
                <a:gridCol w="2254498">
                  <a:extLst>
                    <a:ext uri="{9D8B030D-6E8A-4147-A177-3AD203B41FA5}">
                      <a16:colId xmlns:a16="http://schemas.microsoft.com/office/drawing/2014/main" val="688030638"/>
                    </a:ext>
                  </a:extLst>
                </a:gridCol>
              </a:tblGrid>
              <a:tr h="732505">
                <a:tc>
                  <a:txBody>
                    <a:bodyPr/>
                    <a:lstStyle/>
                    <a:p>
                      <a:pPr rtl="1"/>
                      <a:r>
                        <a:rPr lang="ar-SA"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rPr>
                        <a:t>قطاع الخدمات المشتركة </a:t>
                      </a:r>
                    </a:p>
                    <a:p>
                      <a:pPr rtl="1"/>
                      <a:r>
                        <a:rPr lang="ar-SA"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rPr>
                        <a:t>إدارة سلاسل الأمداد/ أ. عبدالله محبوب</a:t>
                      </a:r>
                    </a:p>
                    <a:p>
                      <a:pPr rtl="1"/>
                      <a:r>
                        <a:rPr lang="ar-SA"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rPr>
                        <a:t>إدارة خدمات التقنية / م. أكرم الشهري</a:t>
                      </a:r>
                      <a:endParaRPr lang="en-US"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endParaRPr>
                    </a:p>
                    <a:p>
                      <a:pPr rtl="1"/>
                      <a:r>
                        <a:rPr lang="ar-SA"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rPr>
                        <a:t>الخدمات الإدارية/ أ. حسن الحساني</a:t>
                      </a:r>
                      <a:endParaRPr lang="en-US" sz="2000" b="0" i="0" u="none" strike="noStrike" kern="1200" cap="none" spc="0" baseline="0" dirty="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 قطاع الصحة والسلامة والأمن</a:t>
                      </a:r>
                    </a:p>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والبيئة/ م. محمد </a:t>
                      </a:r>
                      <a:r>
                        <a:rPr lang="ar-SA" sz="2000" b="0" i="0" u="none" strike="noStrike" kern="1200" cap="none" spc="0" baseline="0" err="1">
                          <a:solidFill>
                            <a:schemeClr val="tx1"/>
                          </a:solidFill>
                          <a:uFillTx/>
                          <a:latin typeface="Baguet Script" panose="020F0502020204030204" pitchFamily="2" charset="0"/>
                          <a:ea typeface="+mn-ea"/>
                          <a:cs typeface="Avenir Next Arabic" panose="020B0503020202020204" pitchFamily="34" charset="-78"/>
                          <a:sym typeface="Helvetica Neue"/>
                        </a:rPr>
                        <a:t>البشاوري</a:t>
                      </a:r>
                      <a:endParaRPr lang="en-US"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rtl="1"/>
                      <a:r>
                        <a:rPr lang="ar-SA" sz="2000" b="0" kern="1200">
                          <a:solidFill>
                            <a:schemeClr val="tx1"/>
                          </a:solidFill>
                          <a:latin typeface="Baguet Script" panose="020F0502020204030204" pitchFamily="2" charset="0"/>
                          <a:ea typeface="+mn-ea"/>
                          <a:cs typeface="Avenir Next Arabic" panose="020B0503020202020204" pitchFamily="34" charset="-78"/>
                        </a:rPr>
                        <a:t>قطاع المشاريع / م. محمد سليمان</a:t>
                      </a:r>
                      <a:endParaRPr lang="en-US" sz="2000" b="0" kern="1200">
                        <a:solidFill>
                          <a:schemeClr val="tx1"/>
                        </a:solidFill>
                        <a:latin typeface="Baguet Script" panose="020F0502020204030204" pitchFamily="2" charset="0"/>
                        <a:ea typeface="+mn-ea"/>
                        <a:cs typeface="Avenir Next Arabic" panose="020B0503020202020204" pitchFamily="34" charset="-7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rowSpan="3">
                  <a:txBody>
                    <a:bodyPr/>
                    <a:lstStyle/>
                    <a:p>
                      <a:pPr marL="0" marR="0" lvl="0" indent="0" algn="ctr" defTabSz="583908" rtl="0" eaLnBrk="1" fontAlgn="auto" latinLnBrk="0" hangingPunct="1">
                        <a:lnSpc>
                          <a:spcPct val="100000"/>
                        </a:lnSpc>
                        <a:spcBef>
                          <a:spcPts val="0"/>
                        </a:spcBef>
                        <a:spcAft>
                          <a:spcPts val="0"/>
                        </a:spcAft>
                        <a:buClrTx/>
                        <a:buSzTx/>
                        <a:buFontTx/>
                        <a:buNone/>
                        <a:tabLst/>
                        <a:defRPr/>
                      </a:pPr>
                      <a:endParaRPr lang="ar-SA">
                        <a:solidFill>
                          <a:schemeClr val="bg1"/>
                        </a:solidFill>
                      </a:endParaRPr>
                    </a:p>
                    <a:p>
                      <a:pPr marL="0" marR="0" lvl="0" indent="0" algn="ctr" defTabSz="583908" rtl="0" eaLnBrk="1" fontAlgn="auto" latinLnBrk="0" hangingPunct="1">
                        <a:lnSpc>
                          <a:spcPct val="100000"/>
                        </a:lnSpc>
                        <a:spcBef>
                          <a:spcPts val="0"/>
                        </a:spcBef>
                        <a:spcAft>
                          <a:spcPts val="0"/>
                        </a:spcAft>
                        <a:buClrTx/>
                        <a:buSzTx/>
                        <a:buFontTx/>
                        <a:buNone/>
                        <a:tabLst/>
                        <a:defRPr/>
                      </a:pPr>
                      <a:endParaRPr lang="ar-SA">
                        <a:solidFill>
                          <a:schemeClr val="bg1"/>
                        </a:solidFill>
                      </a:endParaRPr>
                    </a:p>
                    <a:p>
                      <a:pPr marL="0" marR="0" lvl="0" indent="0" algn="ctr" defTabSz="583908" rtl="0" eaLnBrk="1" fontAlgn="auto" latinLnBrk="0" hangingPunct="1">
                        <a:lnSpc>
                          <a:spcPct val="100000"/>
                        </a:lnSpc>
                        <a:spcBef>
                          <a:spcPts val="0"/>
                        </a:spcBef>
                        <a:spcAft>
                          <a:spcPts val="0"/>
                        </a:spcAft>
                        <a:buClrTx/>
                        <a:buSzTx/>
                        <a:buFontTx/>
                        <a:buNone/>
                        <a:tabLst/>
                        <a:defRPr/>
                      </a:pPr>
                      <a:endParaRPr lang="ar-SA">
                        <a:solidFill>
                          <a:schemeClr val="bg1"/>
                        </a:solidFill>
                      </a:endParaRPr>
                    </a:p>
                    <a:p>
                      <a:pPr marL="0" marR="0" lvl="0" indent="0" algn="ctr" defTabSz="583908" rtl="0" eaLnBrk="1" fontAlgn="auto" latinLnBrk="0" hangingPunct="1">
                        <a:lnSpc>
                          <a:spcPct val="100000"/>
                        </a:lnSpc>
                        <a:spcBef>
                          <a:spcPts val="0"/>
                        </a:spcBef>
                        <a:spcAft>
                          <a:spcPts val="0"/>
                        </a:spcAft>
                        <a:buClrTx/>
                        <a:buSzTx/>
                        <a:buFontTx/>
                        <a:buNone/>
                        <a:tabLst/>
                        <a:defRPr/>
                      </a:pPr>
                      <a:endParaRPr lang="ar-SA">
                        <a:solidFill>
                          <a:schemeClr val="bg1"/>
                        </a:solidFill>
                      </a:endParaRPr>
                    </a:p>
                    <a:p>
                      <a:pPr marL="0" marR="0" lvl="0" indent="0" algn="ctr" defTabSz="583908" rtl="0" eaLnBrk="1" fontAlgn="auto" latinLnBrk="0" hangingPunct="1">
                        <a:lnSpc>
                          <a:spcPct val="100000"/>
                        </a:lnSpc>
                        <a:spcBef>
                          <a:spcPts val="0"/>
                        </a:spcBef>
                        <a:spcAft>
                          <a:spcPts val="0"/>
                        </a:spcAft>
                        <a:buClrTx/>
                        <a:buSzTx/>
                        <a:buFontTx/>
                        <a:buNone/>
                        <a:tabLst/>
                        <a:defRPr/>
                      </a:pPr>
                      <a:r>
                        <a:rPr lang="ar-SA" sz="2400" b="0" i="0" u="none" strike="noStrike" cap="none" spc="0" baseline="0">
                          <a:solidFill>
                            <a:schemeClr val="bg1"/>
                          </a:solidFill>
                          <a:uFillTx/>
                          <a:latin typeface="Avenir Next Arabic Demi" panose="020B0703020202020204" pitchFamily="34" charset="-78"/>
                          <a:ea typeface="+mn-ea"/>
                          <a:cs typeface="Avenir Next Arabic Demi" panose="020B0703020202020204" pitchFamily="34" charset="-78"/>
                          <a:sym typeface="Helvetica Neue"/>
                        </a:rPr>
                        <a:t>اسم القطاع/ ممثل القطاع</a:t>
                      </a:r>
                      <a:endParaRPr lang="en-US" sz="2400" b="0" i="0" u="none" strike="noStrike" cap="none" spc="0" baseline="0">
                        <a:solidFill>
                          <a:schemeClr val="bg1"/>
                        </a:solidFill>
                        <a:uFillTx/>
                        <a:latin typeface="Avenir Next Arabic Demi" panose="020B0703020202020204" pitchFamily="34" charset="-78"/>
                        <a:ea typeface="+mn-ea"/>
                        <a:cs typeface="Avenir Next Arabic Demi" panose="020B0703020202020204" pitchFamily="34" charset="-78"/>
                        <a:sym typeface="Helvetica Neu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326605111"/>
                  </a:ext>
                </a:extLst>
              </a:tr>
              <a:tr h="732505">
                <a:tc>
                  <a:txBody>
                    <a:bodyPr/>
                    <a:lstStyle/>
                    <a:p>
                      <a:pPr rtl="1"/>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قطاع الاستراتيجية وتقييم الأعمال</a:t>
                      </a:r>
                    </a:p>
                    <a:p>
                      <a:pPr rtl="1"/>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إدارة الأداء / م. محمد القحطاني</a:t>
                      </a:r>
                    </a:p>
                    <a:p>
                      <a:pPr rtl="1"/>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إدارة التحول / م. يوسف الزهراني</a:t>
                      </a:r>
                      <a:endParaRPr lang="en-US"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قطاع المالية / أ. مصطفى كنعان</a:t>
                      </a:r>
                      <a:endParaRPr lang="en-US"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rtl="1"/>
                      <a:r>
                        <a:rPr lang="ar-SA" sz="2000" kern="1200">
                          <a:solidFill>
                            <a:schemeClr val="tx1"/>
                          </a:solidFill>
                          <a:latin typeface="Baguet Script" panose="020F0502020204030204" pitchFamily="2" charset="0"/>
                          <a:ea typeface="+mn-ea"/>
                          <a:cs typeface="Avenir Next Arabic" panose="020B0503020202020204" pitchFamily="34" charset="-78"/>
                        </a:rPr>
                        <a:t>قطاع التشغيل والصيانة / م. يوسف سمكري</a:t>
                      </a:r>
                      <a:endParaRPr lang="en-US" sz="2000" kern="1200">
                        <a:solidFill>
                          <a:schemeClr val="tx1"/>
                        </a:solidFill>
                        <a:latin typeface="Baguet Script" panose="020F0502020204030204" pitchFamily="2" charset="0"/>
                        <a:ea typeface="+mn-ea"/>
                        <a:cs typeface="Avenir Next Arabic" panose="020B0503020202020204" pitchFamily="34" charset="-7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vMerge="1">
                  <a:txBody>
                    <a:bodyPr/>
                    <a:lstStyle/>
                    <a:p>
                      <a:endParaRPr lang="en-US"/>
                    </a:p>
                  </a:txBody>
                  <a:tcPr/>
                </a:tc>
                <a:extLst>
                  <a:ext uri="{0D108BD9-81ED-4DB2-BD59-A6C34878D82A}">
                    <a16:rowId xmlns:a16="http://schemas.microsoft.com/office/drawing/2014/main" val="3811073830"/>
                  </a:ext>
                </a:extLst>
              </a:tr>
              <a:tr h="732505">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قطاع الشؤون القانونية والحوكمة والمخاطر </a:t>
                      </a:r>
                    </a:p>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والالتزام/أ. محمد فضل الله </a:t>
                      </a:r>
                      <a:endParaRPr lang="en-US"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ar-SA"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rPr>
                        <a:t>قطاع رأس المال البشري / أ. ثامر فقيه</a:t>
                      </a:r>
                      <a:endParaRPr lang="en-US" sz="2000" b="0" i="0" u="none" strike="noStrike" kern="1200" cap="none" spc="0" baseline="0">
                        <a:solidFill>
                          <a:schemeClr val="tx1"/>
                        </a:solidFill>
                        <a:uFillTx/>
                        <a:latin typeface="Baguet Script" panose="020F0502020204030204" pitchFamily="2" charset="0"/>
                        <a:ea typeface="+mn-ea"/>
                        <a:cs typeface="Avenir Next Arabic" panose="020B0503020202020204" pitchFamily="34" charset="-78"/>
                        <a:sym typeface="Helvetica Neu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a:txBody>
                    <a:bodyPr/>
                    <a:lstStyle/>
                    <a:p>
                      <a:pPr rtl="1"/>
                      <a:r>
                        <a:rPr lang="ar-SA" sz="2000" kern="1200" dirty="0">
                          <a:solidFill>
                            <a:schemeClr val="tx1"/>
                          </a:solidFill>
                          <a:latin typeface="Baguet Script" panose="020F0502020204030204" pitchFamily="2" charset="0"/>
                          <a:ea typeface="+mn-ea"/>
                          <a:cs typeface="Avenir Next Arabic" panose="020B0503020202020204" pitchFamily="34" charset="-78"/>
                        </a:rPr>
                        <a:t>قطاع تطوير الأعمال والاستثمار </a:t>
                      </a:r>
                    </a:p>
                    <a:p>
                      <a:pPr rtl="1"/>
                      <a:r>
                        <a:rPr lang="ar-SA" sz="2000" kern="1200" dirty="0">
                          <a:solidFill>
                            <a:schemeClr val="tx1"/>
                          </a:solidFill>
                          <a:latin typeface="Baguet Script" panose="020F0502020204030204" pitchFamily="2" charset="0"/>
                          <a:ea typeface="+mn-ea"/>
                          <a:cs typeface="Avenir Next Arabic" panose="020B0503020202020204" pitchFamily="34" charset="-78"/>
                        </a:rPr>
                        <a:t>والاصول / أ. عثمان أنور</a:t>
                      </a:r>
                      <a:endParaRPr lang="en-US" sz="2000" kern="1200" dirty="0">
                        <a:solidFill>
                          <a:schemeClr val="tx1"/>
                        </a:solidFill>
                        <a:latin typeface="Baguet Script" panose="020F0502020204030204" pitchFamily="2" charset="0"/>
                        <a:ea typeface="+mn-ea"/>
                        <a:cs typeface="Avenir Next Arabic" panose="020B0503020202020204" pitchFamily="34" charset="-78"/>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CE9"/>
                    </a:solidFill>
                  </a:tcPr>
                </a:tc>
                <a:tc vMerge="1">
                  <a:txBody>
                    <a:bodyPr/>
                    <a:lstStyle/>
                    <a:p>
                      <a:endParaRPr lang="en-US"/>
                    </a:p>
                  </a:txBody>
                  <a:tcPr/>
                </a:tc>
                <a:extLst>
                  <a:ext uri="{0D108BD9-81ED-4DB2-BD59-A6C34878D82A}">
                    <a16:rowId xmlns:a16="http://schemas.microsoft.com/office/drawing/2014/main" val="2507882241"/>
                  </a:ext>
                </a:extLst>
              </a:tr>
            </a:tbl>
          </a:graphicData>
        </a:graphic>
      </p:graphicFrame>
      <p:sp>
        <p:nvSpPr>
          <p:cNvPr id="11" name="TextBox 10">
            <a:extLst>
              <a:ext uri="{FF2B5EF4-FFF2-40B4-BE49-F238E27FC236}">
                <a16:creationId xmlns:a16="http://schemas.microsoft.com/office/drawing/2014/main" id="{565082E8-73FC-1373-7755-2A0618EFE410}"/>
              </a:ext>
            </a:extLst>
          </p:cNvPr>
          <p:cNvSpPr txBox="1"/>
          <p:nvPr/>
        </p:nvSpPr>
        <p:spPr>
          <a:xfrm>
            <a:off x="9944248" y="542544"/>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Tree>
    <p:extLst>
      <p:ext uri="{BB962C8B-B14F-4D97-AF65-F5344CB8AC3E}">
        <p14:creationId xmlns:p14="http://schemas.microsoft.com/office/powerpoint/2010/main" val="15991450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14216-0867-640A-F6E9-63C7A144C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A4C42-7E14-EFA8-AE3F-2C17CB2D1E00}"/>
              </a:ext>
            </a:extLst>
          </p:cNvPr>
          <p:cNvSpPr>
            <a:spLocks noGrp="1"/>
          </p:cNvSpPr>
          <p:nvPr>
            <p:ph type="title"/>
          </p:nvPr>
        </p:nvSpPr>
        <p:spPr>
          <a:xfrm>
            <a:off x="14524733" y="1997954"/>
            <a:ext cx="9077925" cy="3441030"/>
          </a:xfrm>
        </p:spPr>
        <p:txBody>
          <a:bodyPr/>
          <a:lstStyle/>
          <a:p>
            <a:pPr algn="ctr"/>
            <a:r>
              <a:rPr lang="ar-SA" sz="9600">
                <a:solidFill>
                  <a:schemeClr val="bg1"/>
                </a:solidFill>
              </a:rPr>
              <a:t>محتويات العرض</a:t>
            </a:r>
            <a:endParaRPr lang="en-US">
              <a:solidFill>
                <a:schemeClr val="bg1"/>
              </a:solidFill>
            </a:endParaRPr>
          </a:p>
        </p:txBody>
      </p:sp>
      <p:sp>
        <p:nvSpPr>
          <p:cNvPr id="64" name="Rectangle: Rounded Corners 63">
            <a:extLst>
              <a:ext uri="{FF2B5EF4-FFF2-40B4-BE49-F238E27FC236}">
                <a16:creationId xmlns:a16="http://schemas.microsoft.com/office/drawing/2014/main" id="{CFF57B33-4359-104B-61F8-177EEC1B30C0}"/>
              </a:ext>
            </a:extLst>
          </p:cNvPr>
          <p:cNvSpPr/>
          <p:nvPr/>
        </p:nvSpPr>
        <p:spPr>
          <a:xfrm>
            <a:off x="12166237" y="4492293"/>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65" name="Rectangle: Rounded Corners 64">
            <a:extLst>
              <a:ext uri="{FF2B5EF4-FFF2-40B4-BE49-F238E27FC236}">
                <a16:creationId xmlns:a16="http://schemas.microsoft.com/office/drawing/2014/main" id="{B0142D09-A794-2E88-B8D5-B90ADCD7BC0B}"/>
              </a:ext>
            </a:extLst>
          </p:cNvPr>
          <p:cNvSpPr/>
          <p:nvPr/>
        </p:nvSpPr>
        <p:spPr>
          <a:xfrm>
            <a:off x="831269" y="4492292"/>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حوكمة إدارة الأداء</a:t>
            </a:r>
            <a:endParaRPr lang="en-EG" sz="4000" kern="0">
              <a:solidFill>
                <a:schemeClr val="tx1">
                  <a:lumMod val="50000"/>
                </a:schemeClr>
              </a:solidFill>
            </a:endParaRPr>
          </a:p>
        </p:txBody>
      </p:sp>
      <p:sp>
        <p:nvSpPr>
          <p:cNvPr id="66" name="Rectangle: Rounded Corners 65">
            <a:extLst>
              <a:ext uri="{FF2B5EF4-FFF2-40B4-BE49-F238E27FC236}">
                <a16:creationId xmlns:a16="http://schemas.microsoft.com/office/drawing/2014/main" id="{D093ED24-1A01-0A9B-074A-22D021021A36}"/>
              </a:ext>
            </a:extLst>
          </p:cNvPr>
          <p:cNvSpPr/>
          <p:nvPr/>
        </p:nvSpPr>
        <p:spPr>
          <a:xfrm>
            <a:off x="12166237" y="5855647"/>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67" name="Rectangle: Rounded Corners 66">
            <a:extLst>
              <a:ext uri="{FF2B5EF4-FFF2-40B4-BE49-F238E27FC236}">
                <a16:creationId xmlns:a16="http://schemas.microsoft.com/office/drawing/2014/main" id="{206373BB-580C-7DE0-48DA-AEDD39032CCB}"/>
              </a:ext>
            </a:extLst>
          </p:cNvPr>
          <p:cNvSpPr/>
          <p:nvPr/>
        </p:nvSpPr>
        <p:spPr>
          <a:xfrm>
            <a:off x="831269" y="5855646"/>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مؤشرات الأداء الرئيسية</a:t>
            </a:r>
            <a:endParaRPr lang="en-US" sz="4000" kern="0">
              <a:solidFill>
                <a:schemeClr val="tx1">
                  <a:lumMod val="50000"/>
                </a:schemeClr>
              </a:solidFill>
            </a:endParaRPr>
          </a:p>
        </p:txBody>
      </p:sp>
      <p:sp>
        <p:nvSpPr>
          <p:cNvPr id="68" name="Rectangle: Rounded Corners 67">
            <a:extLst>
              <a:ext uri="{FF2B5EF4-FFF2-40B4-BE49-F238E27FC236}">
                <a16:creationId xmlns:a16="http://schemas.microsoft.com/office/drawing/2014/main" id="{B79707BA-E646-D556-DC05-8DBC3E461843}"/>
              </a:ext>
            </a:extLst>
          </p:cNvPr>
          <p:cNvSpPr/>
          <p:nvPr/>
        </p:nvSpPr>
        <p:spPr>
          <a:xfrm>
            <a:off x="12166237" y="7219001"/>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69" name="Rectangle: Rounded Corners 68">
            <a:extLst>
              <a:ext uri="{FF2B5EF4-FFF2-40B4-BE49-F238E27FC236}">
                <a16:creationId xmlns:a16="http://schemas.microsoft.com/office/drawing/2014/main" id="{33C58CCB-0892-C9B9-57AA-DDFC9F58DFBE}"/>
              </a:ext>
            </a:extLst>
          </p:cNvPr>
          <p:cNvSpPr/>
          <p:nvPr/>
        </p:nvSpPr>
        <p:spPr>
          <a:xfrm>
            <a:off x="831269" y="7219000"/>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خطة</a:t>
            </a:r>
            <a:r>
              <a:rPr lang="en-US" sz="4000" kern="0">
                <a:solidFill>
                  <a:schemeClr val="tx1">
                    <a:lumMod val="50000"/>
                  </a:schemeClr>
                </a:solidFill>
              </a:rPr>
              <a:t> </a:t>
            </a:r>
            <a:r>
              <a:rPr lang="ar-SA" sz="4000" kern="0">
                <a:solidFill>
                  <a:schemeClr val="tx1">
                    <a:lumMod val="50000"/>
                  </a:schemeClr>
                </a:solidFill>
              </a:rPr>
              <a:t>تفعيل إدارة أداء الشركة </a:t>
            </a:r>
            <a:endParaRPr lang="en-US" sz="4000" kern="0">
              <a:solidFill>
                <a:schemeClr val="tx1">
                  <a:lumMod val="50000"/>
                </a:schemeClr>
              </a:solidFill>
            </a:endParaRPr>
          </a:p>
        </p:txBody>
      </p:sp>
      <p:sp>
        <p:nvSpPr>
          <p:cNvPr id="3" name="Rectangle: Rounded Corners 2">
            <a:extLst>
              <a:ext uri="{FF2B5EF4-FFF2-40B4-BE49-F238E27FC236}">
                <a16:creationId xmlns:a16="http://schemas.microsoft.com/office/drawing/2014/main" id="{33966FD5-DCF7-673B-E920-ABE7DF78E206}"/>
              </a:ext>
            </a:extLst>
          </p:cNvPr>
          <p:cNvSpPr/>
          <p:nvPr/>
        </p:nvSpPr>
        <p:spPr>
          <a:xfrm>
            <a:off x="12185650" y="843543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SA" sz="2799">
                <a:solidFill>
                  <a:schemeClr val="bg1"/>
                </a:solidFill>
              </a:rPr>
              <a:t>4</a:t>
            </a:r>
            <a:endParaRPr lang="en-US" sz="2799">
              <a:solidFill>
                <a:schemeClr val="bg1"/>
              </a:solidFill>
            </a:endParaRPr>
          </a:p>
        </p:txBody>
      </p:sp>
      <p:sp>
        <p:nvSpPr>
          <p:cNvPr id="4" name="Rectangle: Rounded Corners 3">
            <a:extLst>
              <a:ext uri="{FF2B5EF4-FFF2-40B4-BE49-F238E27FC236}">
                <a16:creationId xmlns:a16="http://schemas.microsoft.com/office/drawing/2014/main" id="{31BAAA56-368A-BF09-3336-23D4DFFFFB7F}"/>
              </a:ext>
            </a:extLst>
          </p:cNvPr>
          <p:cNvSpPr/>
          <p:nvPr/>
        </p:nvSpPr>
        <p:spPr>
          <a:xfrm>
            <a:off x="850682" y="8435429"/>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الملاحق</a:t>
            </a:r>
            <a:endParaRPr lang="en-US" sz="4000" kern="0">
              <a:solidFill>
                <a:schemeClr val="tx1">
                  <a:lumMod val="50000"/>
                </a:schemeClr>
              </a:solidFill>
            </a:endParaRPr>
          </a:p>
        </p:txBody>
      </p:sp>
    </p:spTree>
    <p:extLst>
      <p:ext uri="{BB962C8B-B14F-4D97-AF65-F5344CB8AC3E}">
        <p14:creationId xmlns:p14="http://schemas.microsoft.com/office/powerpoint/2010/main" val="393300210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84A3EE-683F-16E0-2C35-798C1D30D367}"/>
              </a:ext>
            </a:extLst>
          </p:cNvPr>
          <p:cNvSpPr>
            <a:spLocks noGrp="1"/>
          </p:cNvSpPr>
          <p:nvPr>
            <p:ph type="body" sz="quarter" idx="10"/>
          </p:nvPr>
        </p:nvSpPr>
        <p:spPr>
          <a:xfrm>
            <a:off x="182499" y="1827767"/>
            <a:ext cx="22268445" cy="1230312"/>
          </a:xfrm>
        </p:spPr>
        <p:txBody>
          <a:bodyPr>
            <a:normAutofit/>
          </a:bodyPr>
          <a:lstStyle/>
          <a:p>
            <a:r>
              <a:rPr lang="ar-SA" sz="3600">
                <a:solidFill>
                  <a:schemeClr val="tx1">
                    <a:lumMod val="75000"/>
                  </a:schemeClr>
                </a:solidFill>
              </a:rPr>
              <a:t>خطة</a:t>
            </a:r>
            <a:r>
              <a:rPr lang="en-US" sz="3600">
                <a:solidFill>
                  <a:schemeClr val="tx1">
                    <a:lumMod val="75000"/>
                  </a:schemeClr>
                </a:solidFill>
              </a:rPr>
              <a:t> </a:t>
            </a:r>
            <a:r>
              <a:rPr lang="ar-SA" sz="3600">
                <a:solidFill>
                  <a:schemeClr val="tx1">
                    <a:lumMod val="75000"/>
                  </a:schemeClr>
                </a:solidFill>
              </a:rPr>
              <a:t>تفعيل مستويات الاجتماعات </a:t>
            </a:r>
            <a:endParaRPr lang="en-US" sz="3600">
              <a:solidFill>
                <a:schemeClr val="tx1">
                  <a:lumMod val="75000"/>
                </a:schemeClr>
              </a:solidFill>
            </a:endParaRPr>
          </a:p>
        </p:txBody>
      </p:sp>
      <p:sp>
        <p:nvSpPr>
          <p:cNvPr id="4" name="Arrow: Chevron 3">
            <a:extLst>
              <a:ext uri="{FF2B5EF4-FFF2-40B4-BE49-F238E27FC236}">
                <a16:creationId xmlns:a16="http://schemas.microsoft.com/office/drawing/2014/main" id="{E1255A36-8D70-5DED-9A41-70559F4F1791}"/>
              </a:ext>
            </a:extLst>
          </p:cNvPr>
          <p:cNvSpPr/>
          <p:nvPr/>
        </p:nvSpPr>
        <p:spPr>
          <a:xfrm rot="10800000">
            <a:off x="6610350" y="3474000"/>
            <a:ext cx="5543550" cy="1352550"/>
          </a:xfrm>
          <a:prstGeom prst="chevron">
            <a:avLst>
              <a:gd name="adj" fmla="val 36957"/>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5" name="Arrow: Chevron 4">
            <a:extLst>
              <a:ext uri="{FF2B5EF4-FFF2-40B4-BE49-F238E27FC236}">
                <a16:creationId xmlns:a16="http://schemas.microsoft.com/office/drawing/2014/main" id="{D2123C2F-242D-B596-A728-405CC2A0F873}"/>
              </a:ext>
            </a:extLst>
          </p:cNvPr>
          <p:cNvSpPr/>
          <p:nvPr/>
        </p:nvSpPr>
        <p:spPr>
          <a:xfrm rot="10800000">
            <a:off x="1333500" y="3474000"/>
            <a:ext cx="5543550" cy="1352550"/>
          </a:xfrm>
          <a:prstGeom prst="chevron">
            <a:avLst>
              <a:gd name="adj" fmla="val 36957"/>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6" name="Arrow: Chevron 5">
            <a:extLst>
              <a:ext uri="{FF2B5EF4-FFF2-40B4-BE49-F238E27FC236}">
                <a16:creationId xmlns:a16="http://schemas.microsoft.com/office/drawing/2014/main" id="{8C5838C5-1F21-5FE9-0C6A-F02599900D74}"/>
              </a:ext>
            </a:extLst>
          </p:cNvPr>
          <p:cNvSpPr/>
          <p:nvPr/>
        </p:nvSpPr>
        <p:spPr>
          <a:xfrm rot="10800000">
            <a:off x="11849100" y="3454950"/>
            <a:ext cx="5543550" cy="1352550"/>
          </a:xfrm>
          <a:prstGeom prst="chevron">
            <a:avLst>
              <a:gd name="adj" fmla="val 36957"/>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7" name="Arrow: Chevron 6">
            <a:extLst>
              <a:ext uri="{FF2B5EF4-FFF2-40B4-BE49-F238E27FC236}">
                <a16:creationId xmlns:a16="http://schemas.microsoft.com/office/drawing/2014/main" id="{8F80BAFA-0029-3D63-8F5E-9FE87EB9B6B0}"/>
              </a:ext>
            </a:extLst>
          </p:cNvPr>
          <p:cNvSpPr/>
          <p:nvPr/>
        </p:nvSpPr>
        <p:spPr>
          <a:xfrm rot="10800000">
            <a:off x="17100550" y="3454950"/>
            <a:ext cx="5543550" cy="1352550"/>
          </a:xfrm>
          <a:prstGeom prst="chevron">
            <a:avLst>
              <a:gd name="adj" fmla="val 36957"/>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1" fontAlgn="auto" latinLnBrk="0" hangingPunct="0">
              <a:lnSpc>
                <a:spcPct val="100000"/>
              </a:lnSpc>
              <a:spcBef>
                <a:spcPts val="0"/>
              </a:spcBef>
              <a:spcAft>
                <a:spcPts val="0"/>
              </a:spcAft>
              <a:buClrTx/>
              <a:buSzTx/>
              <a:buFontTx/>
              <a:buNone/>
              <a:tabLst/>
            </a:pPr>
            <a:endParaRPr kumimoji="0" lang="en-US" sz="2800"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9" name="TextBox 8">
            <a:extLst>
              <a:ext uri="{FF2B5EF4-FFF2-40B4-BE49-F238E27FC236}">
                <a16:creationId xmlns:a16="http://schemas.microsoft.com/office/drawing/2014/main" id="{2D85771C-974A-43F3-0229-CB5E266D26A7}"/>
              </a:ext>
            </a:extLst>
          </p:cNvPr>
          <p:cNvSpPr txBox="1"/>
          <p:nvPr/>
        </p:nvSpPr>
        <p:spPr>
          <a:xfrm>
            <a:off x="18281650" y="3721650"/>
            <a:ext cx="3181350" cy="830997"/>
          </a:xfrm>
          <a:prstGeom prst="rect">
            <a:avLst/>
          </a:prstGeom>
          <a:noFill/>
        </p:spPr>
        <p:txBody>
          <a:bodyPr wrap="square" rtlCol="0">
            <a:spAutoFit/>
          </a:bodyPr>
          <a:lstStyle/>
          <a:p>
            <a:pPr algn="ctr" defTabSz="1828800" rtl="1" hangingPunct="1"/>
            <a:r>
              <a:rPr lang="ar-SA" sz="2400" b="1">
                <a:solidFill>
                  <a:schemeClr val="bg1"/>
                </a:solidFill>
                <a:latin typeface="Baguet Script" panose="020F0502020204030204" pitchFamily="2" charset="0"/>
                <a:cs typeface="Avenir Next Arabic" panose="020B0503020202020204" pitchFamily="34" charset="-78"/>
              </a:rPr>
              <a:t>التواصل مع القطاع المعني لطلب التحديث </a:t>
            </a:r>
            <a:endParaRPr lang="en-US" sz="2400" b="1">
              <a:solidFill>
                <a:schemeClr val="bg1"/>
              </a:solidFill>
              <a:latin typeface="Baguet Script" panose="020F0502020204030204" pitchFamily="2" charset="0"/>
              <a:cs typeface="Avenir Next Arabic" panose="020B0503020202020204" pitchFamily="34" charset="-78"/>
            </a:endParaRPr>
          </a:p>
        </p:txBody>
      </p:sp>
      <p:sp>
        <p:nvSpPr>
          <p:cNvPr id="10" name="TextBox 9">
            <a:extLst>
              <a:ext uri="{FF2B5EF4-FFF2-40B4-BE49-F238E27FC236}">
                <a16:creationId xmlns:a16="http://schemas.microsoft.com/office/drawing/2014/main" id="{52CD3482-09D2-9184-2340-EC0E5574230C}"/>
              </a:ext>
            </a:extLst>
          </p:cNvPr>
          <p:cNvSpPr txBox="1"/>
          <p:nvPr/>
        </p:nvSpPr>
        <p:spPr>
          <a:xfrm>
            <a:off x="13023850" y="3710244"/>
            <a:ext cx="3632574" cy="830997"/>
          </a:xfrm>
          <a:prstGeom prst="rect">
            <a:avLst/>
          </a:prstGeom>
          <a:noFill/>
        </p:spPr>
        <p:txBody>
          <a:bodyPr wrap="square" rtlCol="0">
            <a:spAutoFit/>
          </a:bodyPr>
          <a:lstStyle/>
          <a:p>
            <a:pPr algn="ctr" defTabSz="1828800" rtl="1" hangingPunct="1"/>
            <a:r>
              <a:rPr lang="ar-SA" sz="2400" b="1">
                <a:solidFill>
                  <a:schemeClr val="bg1"/>
                </a:solidFill>
                <a:latin typeface="Baguet Script" panose="020F0502020204030204" pitchFamily="2" charset="0"/>
                <a:cs typeface="Avenir Next Arabic" panose="020B0503020202020204" pitchFamily="34" charset="-78"/>
              </a:rPr>
              <a:t>تحديث الملفات المشتركة من قبل القطاع المعني</a:t>
            </a:r>
            <a:endParaRPr lang="en-US" sz="2400" b="1">
              <a:solidFill>
                <a:schemeClr val="bg1"/>
              </a:solidFill>
              <a:latin typeface="Baguet Script" panose="020F0502020204030204" pitchFamily="2" charset="0"/>
              <a:cs typeface="Avenir Next Arabic" panose="020B0503020202020204" pitchFamily="34" charset="-78"/>
            </a:endParaRPr>
          </a:p>
        </p:txBody>
      </p:sp>
      <p:sp>
        <p:nvSpPr>
          <p:cNvPr id="11" name="TextBox 10">
            <a:extLst>
              <a:ext uri="{FF2B5EF4-FFF2-40B4-BE49-F238E27FC236}">
                <a16:creationId xmlns:a16="http://schemas.microsoft.com/office/drawing/2014/main" id="{2CECEC52-B5B0-E507-FB8C-2C06E56F8679}"/>
              </a:ext>
            </a:extLst>
          </p:cNvPr>
          <p:cNvSpPr txBox="1"/>
          <p:nvPr/>
        </p:nvSpPr>
        <p:spPr>
          <a:xfrm>
            <a:off x="7629525" y="3721650"/>
            <a:ext cx="3505200" cy="830997"/>
          </a:xfrm>
          <a:prstGeom prst="rect">
            <a:avLst/>
          </a:prstGeom>
          <a:noFill/>
        </p:spPr>
        <p:txBody>
          <a:bodyPr wrap="square" rtlCol="0">
            <a:spAutoFit/>
          </a:bodyPr>
          <a:lstStyle/>
          <a:p>
            <a:pPr algn="ctr" defTabSz="1828800" rtl="1" hangingPunct="1"/>
            <a:r>
              <a:rPr lang="ar-SA" sz="2400" b="1">
                <a:solidFill>
                  <a:schemeClr val="bg1"/>
                </a:solidFill>
                <a:latin typeface="Baguet Script" panose="020F0502020204030204" pitchFamily="2" charset="0"/>
                <a:cs typeface="Avenir Next Arabic" panose="020B0503020202020204" pitchFamily="34" charset="-78"/>
              </a:rPr>
              <a:t>تحديث لوحة المعلومات من قبل ادارة اداء الاعمال</a:t>
            </a:r>
            <a:endParaRPr lang="en-US" sz="2400" b="1">
              <a:solidFill>
                <a:schemeClr val="bg1"/>
              </a:solidFill>
              <a:latin typeface="Baguet Script" panose="020F0502020204030204" pitchFamily="2" charset="0"/>
              <a:cs typeface="Avenir Next Arabic" panose="020B0503020202020204" pitchFamily="34" charset="-78"/>
            </a:endParaRPr>
          </a:p>
        </p:txBody>
      </p:sp>
      <p:sp>
        <p:nvSpPr>
          <p:cNvPr id="12" name="TextBox 11">
            <a:extLst>
              <a:ext uri="{FF2B5EF4-FFF2-40B4-BE49-F238E27FC236}">
                <a16:creationId xmlns:a16="http://schemas.microsoft.com/office/drawing/2014/main" id="{5512DB8A-CDF4-B4E8-CDA6-2E78A5090A5F}"/>
              </a:ext>
            </a:extLst>
          </p:cNvPr>
          <p:cNvSpPr txBox="1"/>
          <p:nvPr/>
        </p:nvSpPr>
        <p:spPr>
          <a:xfrm>
            <a:off x="2352674" y="3721650"/>
            <a:ext cx="3505200" cy="830997"/>
          </a:xfrm>
          <a:prstGeom prst="rect">
            <a:avLst/>
          </a:prstGeom>
          <a:noFill/>
        </p:spPr>
        <p:txBody>
          <a:bodyPr wrap="square" rtlCol="0">
            <a:spAutoFit/>
          </a:bodyPr>
          <a:lstStyle/>
          <a:p>
            <a:pPr algn="ctr" defTabSz="1828800" rtl="1" hangingPunct="1"/>
            <a:r>
              <a:rPr lang="ar-SA" sz="2400" b="1">
                <a:solidFill>
                  <a:schemeClr val="bg1"/>
                </a:solidFill>
                <a:latin typeface="Baguet Script" panose="020F0502020204030204" pitchFamily="2" charset="0"/>
                <a:cs typeface="Avenir Next Arabic" panose="020B0503020202020204" pitchFamily="34" charset="-78"/>
              </a:rPr>
              <a:t>ارسال التقرير على رئيس كل قطاع</a:t>
            </a:r>
            <a:endParaRPr lang="en-US" sz="2400" b="1">
              <a:solidFill>
                <a:schemeClr val="bg1"/>
              </a:solidFill>
              <a:latin typeface="Baguet Script" panose="020F0502020204030204" pitchFamily="2" charset="0"/>
              <a:cs typeface="Avenir Next Arabic" panose="020B0503020202020204" pitchFamily="34" charset="-78"/>
            </a:endParaRPr>
          </a:p>
        </p:txBody>
      </p:sp>
      <p:sp>
        <p:nvSpPr>
          <p:cNvPr id="42" name="Flowchart: Document 41">
            <a:extLst>
              <a:ext uri="{FF2B5EF4-FFF2-40B4-BE49-F238E27FC236}">
                <a16:creationId xmlns:a16="http://schemas.microsoft.com/office/drawing/2014/main" id="{54FBF91A-A77D-5097-6B62-7D0C79C59713}"/>
              </a:ext>
            </a:extLst>
          </p:cNvPr>
          <p:cNvSpPr/>
          <p:nvPr/>
        </p:nvSpPr>
        <p:spPr>
          <a:xfrm>
            <a:off x="7143748" y="8343894"/>
            <a:ext cx="5029200" cy="1170706"/>
          </a:xfrm>
          <a:prstGeom prst="flowChartDocument">
            <a:avLst/>
          </a:prstGeom>
          <a:solidFill>
            <a:srgbClr val="F3EBD9"/>
          </a:solidFill>
          <a:ln w="9525" cap="rnd" cmpd="sng" algn="ctr">
            <a:noFill/>
            <a:prstDash val="sysDot"/>
            <a:round/>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algn="ctr" defTabSz="2014878" hangingPunct="0">
              <a:lnSpc>
                <a:spcPct val="90000"/>
              </a:lnSpc>
              <a:spcAft>
                <a:spcPts val="2203"/>
              </a:spcAft>
              <a:defRPr/>
            </a:pPr>
            <a:r>
              <a:rPr lang="ar-SA" sz="2400" b="1">
                <a:latin typeface="Baguet Script" panose="020F0502020204030204" pitchFamily="2" charset="0"/>
                <a:cs typeface="Avenir Next Arabic" panose="020B0503020202020204" pitchFamily="34" charset="-78"/>
                <a:sym typeface="Calibri"/>
              </a:rPr>
              <a:t>تحديث كل قطاع </a:t>
            </a:r>
            <a:endParaRPr lang="en-GB" sz="2400" b="1">
              <a:latin typeface="Baguet Script" panose="020F0502020204030204" pitchFamily="2" charset="0"/>
              <a:cs typeface="Avenir Next Arabic" panose="020B0503020202020204" pitchFamily="34" charset="-78"/>
              <a:sym typeface="Calibri"/>
            </a:endParaRPr>
          </a:p>
        </p:txBody>
      </p:sp>
      <p:sp>
        <p:nvSpPr>
          <p:cNvPr id="43" name="Flowchart: Document 42">
            <a:extLst>
              <a:ext uri="{FF2B5EF4-FFF2-40B4-BE49-F238E27FC236}">
                <a16:creationId xmlns:a16="http://schemas.microsoft.com/office/drawing/2014/main" id="{6EEEBC6B-CB69-1B59-DD96-6CE45BE380BB}"/>
              </a:ext>
            </a:extLst>
          </p:cNvPr>
          <p:cNvSpPr/>
          <p:nvPr/>
        </p:nvSpPr>
        <p:spPr>
          <a:xfrm>
            <a:off x="1924048" y="8343894"/>
            <a:ext cx="5029200" cy="1170706"/>
          </a:xfrm>
          <a:prstGeom prst="flowChartDocument">
            <a:avLst/>
          </a:prstGeom>
          <a:solidFill>
            <a:srgbClr val="F3EBD9"/>
          </a:solidFill>
          <a:ln w="9525" cap="rnd" cmpd="sng" algn="ctr">
            <a:noFill/>
            <a:prstDash val="sysDot"/>
            <a:round/>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algn="ctr" defTabSz="2014878" hangingPunct="0">
              <a:lnSpc>
                <a:spcPct val="90000"/>
              </a:lnSpc>
              <a:spcAft>
                <a:spcPts val="2203"/>
              </a:spcAft>
              <a:defRPr/>
            </a:pPr>
            <a:r>
              <a:rPr lang="ar-SA" sz="2400" b="1">
                <a:latin typeface="Baguet Script" panose="020F0502020204030204" pitchFamily="2" charset="0"/>
                <a:cs typeface="Avenir Next Arabic" panose="020B0503020202020204" pitchFamily="34" charset="-78"/>
                <a:sym typeface="Calibri"/>
              </a:rPr>
              <a:t> التقرير </a:t>
            </a:r>
            <a:endParaRPr lang="en-GB" sz="2400" b="1">
              <a:latin typeface="Baguet Script" panose="020F0502020204030204" pitchFamily="2" charset="0"/>
              <a:cs typeface="Avenir Next Arabic" panose="020B0503020202020204" pitchFamily="34" charset="-78"/>
              <a:sym typeface="Calibri"/>
            </a:endParaRPr>
          </a:p>
        </p:txBody>
      </p:sp>
      <p:sp>
        <p:nvSpPr>
          <p:cNvPr id="44" name="Flowchart: Document 43">
            <a:extLst>
              <a:ext uri="{FF2B5EF4-FFF2-40B4-BE49-F238E27FC236}">
                <a16:creationId xmlns:a16="http://schemas.microsoft.com/office/drawing/2014/main" id="{7FB6532C-A90C-2D3D-3994-20854D175AF3}"/>
              </a:ext>
            </a:extLst>
          </p:cNvPr>
          <p:cNvSpPr/>
          <p:nvPr/>
        </p:nvSpPr>
        <p:spPr>
          <a:xfrm>
            <a:off x="12382498" y="8343894"/>
            <a:ext cx="5029200" cy="1170706"/>
          </a:xfrm>
          <a:prstGeom prst="flowChartDocument">
            <a:avLst/>
          </a:prstGeom>
          <a:solidFill>
            <a:srgbClr val="F3EBD9"/>
          </a:solidFill>
          <a:ln w="9525" cap="rnd" cmpd="sng" algn="ctr">
            <a:noFill/>
            <a:prstDash val="sysDot"/>
            <a:round/>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algn="ctr" defTabSz="2014878" hangingPunct="0">
              <a:lnSpc>
                <a:spcPct val="90000"/>
              </a:lnSpc>
              <a:spcAft>
                <a:spcPts val="2203"/>
              </a:spcAft>
              <a:defRPr/>
            </a:pPr>
            <a:r>
              <a:rPr lang="ar-SA" sz="2400" b="1">
                <a:latin typeface="Baguet Script" panose="020F0502020204030204" pitchFamily="2" charset="0"/>
                <a:cs typeface="Avenir Next Arabic" panose="020B0503020202020204" pitchFamily="34" charset="-78"/>
                <a:sym typeface="Calibri"/>
              </a:rPr>
              <a:t>الملفات المشتركة</a:t>
            </a:r>
            <a:endParaRPr lang="en-GB" sz="2400" b="1">
              <a:latin typeface="Baguet Script" panose="020F0502020204030204" pitchFamily="2" charset="0"/>
              <a:cs typeface="Avenir Next Arabic" panose="020B0503020202020204" pitchFamily="34" charset="-78"/>
              <a:sym typeface="Calibri"/>
            </a:endParaRPr>
          </a:p>
        </p:txBody>
      </p:sp>
      <p:sp>
        <p:nvSpPr>
          <p:cNvPr id="45" name="Flowchart: Document 44">
            <a:extLst>
              <a:ext uri="{FF2B5EF4-FFF2-40B4-BE49-F238E27FC236}">
                <a16:creationId xmlns:a16="http://schemas.microsoft.com/office/drawing/2014/main" id="{89F84E24-8F17-D27B-63E4-2639A3EA2524}"/>
              </a:ext>
            </a:extLst>
          </p:cNvPr>
          <p:cNvSpPr/>
          <p:nvPr/>
        </p:nvSpPr>
        <p:spPr>
          <a:xfrm>
            <a:off x="17627600" y="8343894"/>
            <a:ext cx="5029200" cy="1170706"/>
          </a:xfrm>
          <a:prstGeom prst="flowChartDocument">
            <a:avLst/>
          </a:prstGeom>
          <a:solidFill>
            <a:srgbClr val="F3EBD9"/>
          </a:solidFill>
          <a:ln w="9525" cap="rnd" cmpd="sng" algn="ctr">
            <a:noFill/>
            <a:prstDash val="sysDot"/>
            <a:round/>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algn="ctr" defTabSz="2014878" hangingPunct="0">
              <a:lnSpc>
                <a:spcPct val="90000"/>
              </a:lnSpc>
              <a:spcAft>
                <a:spcPts val="2203"/>
              </a:spcAft>
              <a:defRPr/>
            </a:pPr>
            <a:r>
              <a:rPr lang="ar-SA" sz="2400" b="1">
                <a:latin typeface="Baguet Script" panose="020F0502020204030204" pitchFamily="2" charset="0"/>
                <a:cs typeface="Avenir Next Arabic" panose="020B0503020202020204" pitchFamily="34" charset="-78"/>
                <a:sym typeface="Calibri"/>
              </a:rPr>
              <a:t>البريد الالكتروني</a:t>
            </a:r>
            <a:endParaRPr lang="en-GB" sz="2400" b="1">
              <a:latin typeface="Baguet Script" panose="020F0502020204030204" pitchFamily="2" charset="0"/>
              <a:cs typeface="Avenir Next Arabic" panose="020B0503020202020204" pitchFamily="34" charset="-78"/>
              <a:sym typeface="Calibri"/>
            </a:endParaRPr>
          </a:p>
        </p:txBody>
      </p:sp>
      <p:sp>
        <p:nvSpPr>
          <p:cNvPr id="47" name="Rectangle 46">
            <a:extLst>
              <a:ext uri="{FF2B5EF4-FFF2-40B4-BE49-F238E27FC236}">
                <a16:creationId xmlns:a16="http://schemas.microsoft.com/office/drawing/2014/main" id="{6CA2691D-2937-A43D-3ABA-84AD246A86B6}"/>
              </a:ext>
            </a:extLst>
          </p:cNvPr>
          <p:cNvSpPr/>
          <p:nvPr/>
        </p:nvSpPr>
        <p:spPr>
          <a:xfrm flipH="1">
            <a:off x="1824679" y="5023143"/>
            <a:ext cx="5029200" cy="3118104"/>
          </a:xfrm>
          <a:prstGeom prst="rect">
            <a:avLst/>
          </a:prstGeom>
          <a:solidFill>
            <a:sysClr val="window" lastClr="FFFFFF"/>
          </a:solidFill>
          <a:ln w="12700" cap="flat" cmpd="sng" algn="ctr">
            <a:solidFill>
              <a:srgbClr val="936C2D"/>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marL="377789" indent="-377789" defTabSz="2014878" hangingPunct="0">
              <a:buClr>
                <a:srgbClr val="005E47"/>
              </a:buClr>
              <a:buFont typeface="Arial" panose="020B0604020202020204" pitchFamily="34" charset="0"/>
              <a:buChar char="•"/>
              <a:defRPr/>
            </a:pPr>
            <a:endParaRPr lang="en-US" sz="1799" b="1" kern="0">
              <a:solidFill>
                <a:srgbClr val="000000"/>
              </a:solidFill>
              <a:latin typeface="Avenir Next Arabic"/>
              <a:ea typeface="+mj-ea"/>
              <a:cs typeface="Tajawal"/>
              <a:sym typeface="Calibri"/>
            </a:endParaRPr>
          </a:p>
        </p:txBody>
      </p:sp>
      <p:sp>
        <p:nvSpPr>
          <p:cNvPr id="48" name="Rectangle 47">
            <a:extLst>
              <a:ext uri="{FF2B5EF4-FFF2-40B4-BE49-F238E27FC236}">
                <a16:creationId xmlns:a16="http://schemas.microsoft.com/office/drawing/2014/main" id="{1B1A988D-3815-FB62-8318-262A936289AD}"/>
              </a:ext>
            </a:extLst>
          </p:cNvPr>
          <p:cNvSpPr/>
          <p:nvPr/>
        </p:nvSpPr>
        <p:spPr>
          <a:xfrm flipH="1">
            <a:off x="7107136" y="5023143"/>
            <a:ext cx="5029200" cy="3118104"/>
          </a:xfrm>
          <a:prstGeom prst="rect">
            <a:avLst/>
          </a:prstGeom>
          <a:solidFill>
            <a:sysClr val="window" lastClr="FFFFFF"/>
          </a:solidFill>
          <a:ln w="12700" cap="flat" cmpd="sng" algn="ctr">
            <a:solidFill>
              <a:srgbClr val="936C2D"/>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marL="377789" indent="-377789" defTabSz="2014878" hangingPunct="0">
              <a:buClr>
                <a:srgbClr val="005E47"/>
              </a:buClr>
              <a:buFont typeface="Arial" panose="020B0604020202020204" pitchFamily="34" charset="0"/>
              <a:buChar char="•"/>
              <a:defRPr/>
            </a:pPr>
            <a:endParaRPr lang="en-US" sz="1799" b="1" kern="0">
              <a:solidFill>
                <a:srgbClr val="000000"/>
              </a:solidFill>
              <a:latin typeface="Avenir Next Arabic"/>
              <a:ea typeface="+mj-ea"/>
              <a:cs typeface="Tajawal"/>
              <a:sym typeface="Calibri"/>
            </a:endParaRPr>
          </a:p>
        </p:txBody>
      </p:sp>
      <p:sp>
        <p:nvSpPr>
          <p:cNvPr id="49" name="Rectangle 48">
            <a:extLst>
              <a:ext uri="{FF2B5EF4-FFF2-40B4-BE49-F238E27FC236}">
                <a16:creationId xmlns:a16="http://schemas.microsoft.com/office/drawing/2014/main" id="{ABA0E4EF-DF21-2A4A-B3B2-E55D917FB53E}"/>
              </a:ext>
            </a:extLst>
          </p:cNvPr>
          <p:cNvSpPr/>
          <p:nvPr/>
        </p:nvSpPr>
        <p:spPr>
          <a:xfrm flipH="1">
            <a:off x="12389593" y="5023143"/>
            <a:ext cx="5029200" cy="3118104"/>
          </a:xfrm>
          <a:prstGeom prst="rect">
            <a:avLst/>
          </a:prstGeom>
          <a:solidFill>
            <a:sysClr val="window" lastClr="FFFFFF"/>
          </a:solidFill>
          <a:ln w="12700" cap="flat" cmpd="sng" algn="ctr">
            <a:solidFill>
              <a:srgbClr val="936C2D"/>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marL="377789" indent="-377789" defTabSz="2014878" hangingPunct="0">
              <a:buClr>
                <a:srgbClr val="005E47"/>
              </a:buClr>
              <a:buFont typeface="Arial" panose="020B0604020202020204" pitchFamily="34" charset="0"/>
              <a:buChar char="•"/>
              <a:defRPr/>
            </a:pPr>
            <a:endParaRPr lang="en-US" sz="1799" b="1" kern="0">
              <a:solidFill>
                <a:srgbClr val="000000"/>
              </a:solidFill>
              <a:latin typeface="Avenir Next Arabic"/>
              <a:ea typeface="+mj-ea"/>
              <a:cs typeface="Tajawal"/>
              <a:sym typeface="Calibri"/>
            </a:endParaRPr>
          </a:p>
        </p:txBody>
      </p:sp>
      <p:sp>
        <p:nvSpPr>
          <p:cNvPr id="50" name="Rectangle 49">
            <a:extLst>
              <a:ext uri="{FF2B5EF4-FFF2-40B4-BE49-F238E27FC236}">
                <a16:creationId xmlns:a16="http://schemas.microsoft.com/office/drawing/2014/main" id="{4BCBE8F7-0A9B-41DB-F737-7E7FA4EB01E8}"/>
              </a:ext>
            </a:extLst>
          </p:cNvPr>
          <p:cNvSpPr/>
          <p:nvPr/>
        </p:nvSpPr>
        <p:spPr>
          <a:xfrm flipH="1">
            <a:off x="17627600" y="5023143"/>
            <a:ext cx="5029200" cy="3118104"/>
          </a:xfrm>
          <a:prstGeom prst="rect">
            <a:avLst/>
          </a:prstGeom>
          <a:solidFill>
            <a:sysClr val="window" lastClr="FFFFFF"/>
          </a:solidFill>
          <a:ln w="12700" cap="flat" cmpd="sng" algn="ctr">
            <a:solidFill>
              <a:srgbClr val="936C2D"/>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201487" tIns="100744" rIns="201487" bIns="100744" numCol="1" spcCol="0" rtlCol="0" fromWordArt="0" anchor="ctr" anchorCtr="0" forceAA="0" compatLnSpc="1">
            <a:prstTxWarp prst="textNoShape">
              <a:avLst/>
            </a:prstTxWarp>
            <a:noAutofit/>
          </a:bodyPr>
          <a:lstStyle/>
          <a:p>
            <a:pPr defTabSz="2014878" hangingPunct="0">
              <a:buClr>
                <a:srgbClr val="005E47"/>
              </a:buClr>
              <a:defRPr/>
            </a:pPr>
            <a:endParaRPr lang="en-US" sz="1799" b="1" kern="0">
              <a:solidFill>
                <a:srgbClr val="000000"/>
              </a:solidFill>
              <a:latin typeface="Avenir Next Arabic"/>
              <a:ea typeface="+mj-ea"/>
              <a:cs typeface="Tajawal"/>
              <a:sym typeface="Calibri"/>
            </a:endParaRPr>
          </a:p>
        </p:txBody>
      </p:sp>
      <p:pic>
        <p:nvPicPr>
          <p:cNvPr id="54" name="Picture 53" descr="A black background with a black square&#10;&#10;Description automatically generated with medium confidence">
            <a:extLst>
              <a:ext uri="{FF2B5EF4-FFF2-40B4-BE49-F238E27FC236}">
                <a16:creationId xmlns:a16="http://schemas.microsoft.com/office/drawing/2014/main" id="{12ADC8B4-9FA4-4916-74C6-6B257F2B9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3200" y="6801886"/>
            <a:ext cx="679449" cy="679449"/>
          </a:xfrm>
          <a:prstGeom prst="rect">
            <a:avLst/>
          </a:prstGeom>
        </p:spPr>
      </p:pic>
      <p:pic>
        <p:nvPicPr>
          <p:cNvPr id="64" name="Picture 63" descr="A black background with a black square&#10;&#10;Description automatically generated with medium confidence">
            <a:extLst>
              <a:ext uri="{FF2B5EF4-FFF2-40B4-BE49-F238E27FC236}">
                <a16:creationId xmlns:a16="http://schemas.microsoft.com/office/drawing/2014/main" id="{4D622A6E-5A1B-D8B2-CF20-C8F4BC3CF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4250" y="5353600"/>
            <a:ext cx="920750" cy="920750"/>
          </a:xfrm>
          <a:prstGeom prst="rect">
            <a:avLst/>
          </a:prstGeom>
        </p:spPr>
      </p:pic>
      <p:pic>
        <p:nvPicPr>
          <p:cNvPr id="68" name="Picture 67" descr="A black background with a black square&#10;&#10;Description automatically generated with medium confidence">
            <a:extLst>
              <a:ext uri="{FF2B5EF4-FFF2-40B4-BE49-F238E27FC236}">
                <a16:creationId xmlns:a16="http://schemas.microsoft.com/office/drawing/2014/main" id="{2A7EDF3F-D385-3C03-F89B-0659DF205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9605" y="5258349"/>
            <a:ext cx="1015695" cy="1015695"/>
          </a:xfrm>
          <a:prstGeom prst="rect">
            <a:avLst/>
          </a:prstGeom>
        </p:spPr>
      </p:pic>
      <p:pic>
        <p:nvPicPr>
          <p:cNvPr id="70" name="Picture 69" descr="A black background with a black square&#10;&#10;Description automatically generated with medium confidence">
            <a:extLst>
              <a:ext uri="{FF2B5EF4-FFF2-40B4-BE49-F238E27FC236}">
                <a16:creationId xmlns:a16="http://schemas.microsoft.com/office/drawing/2014/main" id="{8EF42905-4400-B61B-07E6-2FAA2EDA5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16999" y="5406715"/>
            <a:ext cx="708885" cy="708885"/>
          </a:xfrm>
          <a:prstGeom prst="rect">
            <a:avLst/>
          </a:prstGeom>
        </p:spPr>
      </p:pic>
      <p:pic>
        <p:nvPicPr>
          <p:cNvPr id="72" name="Picture 71">
            <a:extLst>
              <a:ext uri="{FF2B5EF4-FFF2-40B4-BE49-F238E27FC236}">
                <a16:creationId xmlns:a16="http://schemas.microsoft.com/office/drawing/2014/main" id="{C1696201-C05B-D538-104D-8CFF9A55DDD2}"/>
              </a:ext>
            </a:extLst>
          </p:cNvPr>
          <p:cNvPicPr>
            <a:picLocks noChangeAspect="1"/>
          </p:cNvPicPr>
          <p:nvPr/>
        </p:nvPicPr>
        <p:blipFill>
          <a:blip r:embed="rId7"/>
          <a:stretch>
            <a:fillRect/>
          </a:stretch>
        </p:blipFill>
        <p:spPr>
          <a:xfrm>
            <a:off x="5522382" y="5283655"/>
            <a:ext cx="1038855" cy="990696"/>
          </a:xfrm>
          <a:prstGeom prst="rect">
            <a:avLst/>
          </a:prstGeom>
        </p:spPr>
      </p:pic>
      <p:sp>
        <p:nvSpPr>
          <p:cNvPr id="74" name="TextBox 73">
            <a:extLst>
              <a:ext uri="{FF2B5EF4-FFF2-40B4-BE49-F238E27FC236}">
                <a16:creationId xmlns:a16="http://schemas.microsoft.com/office/drawing/2014/main" id="{359EC6B5-4510-E662-25FA-05EEF392AE64}"/>
              </a:ext>
            </a:extLst>
          </p:cNvPr>
          <p:cNvSpPr txBox="1"/>
          <p:nvPr/>
        </p:nvSpPr>
        <p:spPr>
          <a:xfrm>
            <a:off x="17830800" y="5531400"/>
            <a:ext cx="3657600" cy="1200329"/>
          </a:xfrm>
          <a:prstGeom prst="rect">
            <a:avLst/>
          </a:prstGeom>
          <a:noFill/>
        </p:spPr>
        <p:txBody>
          <a:bodyPr wrap="square" rtlCol="0">
            <a:spAutoFit/>
          </a:bodyPr>
          <a:lstStyle/>
          <a:p>
            <a:pPr algn="justLow" defTabSz="1828800" rtl="1" hangingPunct="1"/>
            <a:r>
              <a:rPr lang="ar-SA" sz="24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2400">
              <a:latin typeface="Baguet Script" panose="020F0502020204030204" pitchFamily="2" charset="0"/>
              <a:cs typeface="Avenir Next Arabic" panose="020B0503020202020204" pitchFamily="34" charset="-78"/>
            </a:endParaRPr>
          </a:p>
        </p:txBody>
      </p:sp>
      <p:sp>
        <p:nvSpPr>
          <p:cNvPr id="75" name="TextBox 74">
            <a:extLst>
              <a:ext uri="{FF2B5EF4-FFF2-40B4-BE49-F238E27FC236}">
                <a16:creationId xmlns:a16="http://schemas.microsoft.com/office/drawing/2014/main" id="{0F4057D0-2611-0CB5-30E1-94D0BA6CFAE3}"/>
              </a:ext>
            </a:extLst>
          </p:cNvPr>
          <p:cNvSpPr txBox="1"/>
          <p:nvPr/>
        </p:nvSpPr>
        <p:spPr>
          <a:xfrm>
            <a:off x="17748343" y="6731729"/>
            <a:ext cx="3790950" cy="1200329"/>
          </a:xfrm>
          <a:prstGeom prst="rect">
            <a:avLst/>
          </a:prstGeom>
          <a:noFill/>
        </p:spPr>
        <p:txBody>
          <a:bodyPr wrap="square" rtlCol="0">
            <a:spAutoFit/>
          </a:bodyPr>
          <a:lstStyle/>
          <a:p>
            <a:pPr algn="justLow" defTabSz="1828800" rtl="1" hangingPunct="1"/>
            <a:r>
              <a:rPr lang="ar-SA" sz="24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2400">
              <a:latin typeface="Baguet Script" panose="020F0502020204030204" pitchFamily="2" charset="0"/>
              <a:cs typeface="Avenir Next Arabic" panose="020B0503020202020204" pitchFamily="34" charset="-78"/>
            </a:endParaRPr>
          </a:p>
        </p:txBody>
      </p:sp>
      <p:sp>
        <p:nvSpPr>
          <p:cNvPr id="76" name="TextBox 75">
            <a:extLst>
              <a:ext uri="{FF2B5EF4-FFF2-40B4-BE49-F238E27FC236}">
                <a16:creationId xmlns:a16="http://schemas.microsoft.com/office/drawing/2014/main" id="{21D33D4E-0C51-EADD-24ED-F1E1E5D03642}"/>
              </a:ext>
            </a:extLst>
          </p:cNvPr>
          <p:cNvSpPr txBox="1"/>
          <p:nvPr/>
        </p:nvSpPr>
        <p:spPr>
          <a:xfrm>
            <a:off x="12515850" y="5455200"/>
            <a:ext cx="3505200" cy="1200329"/>
          </a:xfrm>
          <a:prstGeom prst="rect">
            <a:avLst/>
          </a:prstGeom>
          <a:noFill/>
        </p:spPr>
        <p:txBody>
          <a:bodyPr wrap="square" rtlCol="0">
            <a:spAutoFit/>
          </a:bodyPr>
          <a:lstStyle>
            <a:defPPr>
              <a:defRPr lang="en-US"/>
            </a:defPPr>
            <a:lvl1pPr algn="r" defTabSz="1828800" rtl="1">
              <a:defRPr sz="2400">
                <a:latin typeface="Baguet Script" panose="020F0502020204030204" pitchFamily="2" charset="0"/>
                <a:cs typeface="Avenir Next Arabic" panose="020B0503020202020204" pitchFamily="34" charset="-78"/>
              </a:defRPr>
            </a:lvl1pPr>
          </a:lstStyle>
          <a:p>
            <a:pPr algn="justLow"/>
            <a:r>
              <a:rPr lang="ar-SA"/>
              <a:t>تحديث الملفات المشتركة والتأكيد على انتهاء التحديث من خلال البريد الالكتروني</a:t>
            </a:r>
            <a:endParaRPr lang="en-US"/>
          </a:p>
        </p:txBody>
      </p:sp>
      <p:sp>
        <p:nvSpPr>
          <p:cNvPr id="77" name="TextBox 76">
            <a:extLst>
              <a:ext uri="{FF2B5EF4-FFF2-40B4-BE49-F238E27FC236}">
                <a16:creationId xmlns:a16="http://schemas.microsoft.com/office/drawing/2014/main" id="{560D7ED9-A54C-EDFB-1852-4D823A8FAD26}"/>
              </a:ext>
            </a:extLst>
          </p:cNvPr>
          <p:cNvSpPr txBox="1"/>
          <p:nvPr/>
        </p:nvSpPr>
        <p:spPr>
          <a:xfrm>
            <a:off x="7239000" y="5379000"/>
            <a:ext cx="3505200" cy="646331"/>
          </a:xfrm>
          <a:prstGeom prst="rect">
            <a:avLst/>
          </a:prstGeom>
          <a:noFill/>
        </p:spPr>
        <p:txBody>
          <a:bodyPr wrap="square" rtlCol="0">
            <a:spAutoFit/>
          </a:bodyPr>
          <a:lstStyle>
            <a:defPPr>
              <a:defRPr lang="en-US"/>
            </a:defPPr>
            <a:lvl1pPr algn="justLow" defTabSz="1828800" rtl="1">
              <a:defRPr sz="2400">
                <a:latin typeface="Baguet Script" panose="020F0502020204030204" pitchFamily="2" charset="0"/>
                <a:cs typeface="Avenir Next Arabic" panose="020B0503020202020204" pitchFamily="34" charset="-78"/>
              </a:defRPr>
            </a:lvl1pPr>
          </a:lstStyle>
          <a:p>
            <a:r>
              <a:rPr lang="ar-SA"/>
              <a:t>تحليل التقارير والتأكد من صحتها ثم عكسها على اللوحة التفاعلية </a:t>
            </a:r>
            <a:endParaRPr lang="en-US"/>
          </a:p>
        </p:txBody>
      </p:sp>
      <p:sp>
        <p:nvSpPr>
          <p:cNvPr id="78" name="TextBox 77">
            <a:extLst>
              <a:ext uri="{FF2B5EF4-FFF2-40B4-BE49-F238E27FC236}">
                <a16:creationId xmlns:a16="http://schemas.microsoft.com/office/drawing/2014/main" id="{D3491908-6FE3-91D2-42BC-7D59F60BC791}"/>
              </a:ext>
            </a:extLst>
          </p:cNvPr>
          <p:cNvSpPr txBox="1"/>
          <p:nvPr/>
        </p:nvSpPr>
        <p:spPr>
          <a:xfrm>
            <a:off x="2038350" y="5340900"/>
            <a:ext cx="3505200" cy="830997"/>
          </a:xfrm>
          <a:prstGeom prst="rect">
            <a:avLst/>
          </a:prstGeom>
          <a:noFill/>
        </p:spPr>
        <p:txBody>
          <a:bodyPr wrap="square" rtlCol="0">
            <a:spAutoFit/>
          </a:bodyPr>
          <a:lstStyle/>
          <a:p>
            <a:pPr algn="justLow" defTabSz="1828800" rtl="1" hangingPunct="1"/>
            <a:r>
              <a:rPr lang="ar-SA" sz="2400">
                <a:latin typeface="Baguet Script" panose="020F0502020204030204" pitchFamily="2" charset="0"/>
                <a:cs typeface="Avenir Next Arabic" panose="020B0503020202020204" pitchFamily="34" charset="-78"/>
              </a:rPr>
              <a:t>ارسال  التقرير على رئيس القطاع قبل الاجتماع</a:t>
            </a:r>
            <a:endParaRPr lang="en-US" sz="2400">
              <a:latin typeface="Baguet Script" panose="020F0502020204030204" pitchFamily="2" charset="0"/>
              <a:cs typeface="Avenir Next Arabic" panose="020B0503020202020204" pitchFamily="34" charset="-78"/>
            </a:endParaRPr>
          </a:p>
        </p:txBody>
      </p:sp>
      <p:cxnSp>
        <p:nvCxnSpPr>
          <p:cNvPr id="3" name="Straight Connector 2">
            <a:extLst>
              <a:ext uri="{FF2B5EF4-FFF2-40B4-BE49-F238E27FC236}">
                <a16:creationId xmlns:a16="http://schemas.microsoft.com/office/drawing/2014/main" id="{B66BA07C-5EC3-61DE-5618-348B6A1899EF}"/>
              </a:ext>
            </a:extLst>
          </p:cNvPr>
          <p:cNvCxnSpPr>
            <a:cxnSpLocks/>
          </p:cNvCxnSpPr>
          <p:nvPr/>
        </p:nvCxnSpPr>
        <p:spPr>
          <a:xfrm>
            <a:off x="22941901" y="3533063"/>
            <a:ext cx="0" cy="10043475"/>
          </a:xfrm>
          <a:prstGeom prst="line">
            <a:avLst/>
          </a:prstGeom>
          <a:ln w="19050">
            <a:solidFill>
              <a:schemeClr val="bg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BE2C0F9-BB4A-04F5-E3F7-E3A4FB8B4D30}"/>
              </a:ext>
            </a:extLst>
          </p:cNvPr>
          <p:cNvPicPr>
            <a:picLocks noChangeAspect="1"/>
          </p:cNvPicPr>
          <p:nvPr/>
        </p:nvPicPr>
        <p:blipFill>
          <a:blip r:embed="rId8"/>
          <a:stretch>
            <a:fillRect/>
          </a:stretch>
        </p:blipFill>
        <p:spPr>
          <a:xfrm>
            <a:off x="12684051" y="9754495"/>
            <a:ext cx="3336995" cy="1672111"/>
          </a:xfrm>
          <a:prstGeom prst="rect">
            <a:avLst/>
          </a:prstGeom>
        </p:spPr>
      </p:pic>
      <p:grpSp>
        <p:nvGrpSpPr>
          <p:cNvPr id="8" name="Group 7">
            <a:extLst>
              <a:ext uri="{FF2B5EF4-FFF2-40B4-BE49-F238E27FC236}">
                <a16:creationId xmlns:a16="http://schemas.microsoft.com/office/drawing/2014/main" id="{844B4D4C-EAA6-9A4A-3170-8B96ACCF4AAE}"/>
              </a:ext>
            </a:extLst>
          </p:cNvPr>
          <p:cNvGrpSpPr/>
          <p:nvPr/>
        </p:nvGrpSpPr>
        <p:grpSpPr>
          <a:xfrm>
            <a:off x="7426091" y="9866122"/>
            <a:ext cx="4391290" cy="3118105"/>
            <a:chOff x="1950506" y="4206763"/>
            <a:chExt cx="5799966" cy="4589309"/>
          </a:xfrm>
        </p:grpSpPr>
        <p:pic>
          <p:nvPicPr>
            <p:cNvPr id="14" name="Picture 13">
              <a:extLst>
                <a:ext uri="{FF2B5EF4-FFF2-40B4-BE49-F238E27FC236}">
                  <a16:creationId xmlns:a16="http://schemas.microsoft.com/office/drawing/2014/main" id="{38F38E50-6B10-69EE-8C8C-FE4BE37376CA}"/>
                </a:ext>
              </a:extLst>
            </p:cNvPr>
            <p:cNvPicPr>
              <a:picLocks noChangeAspect="1"/>
            </p:cNvPicPr>
            <p:nvPr/>
          </p:nvPicPr>
          <p:blipFill>
            <a:blip r:embed="rId9"/>
            <a:srcRect r="644"/>
            <a:stretch/>
          </p:blipFill>
          <p:spPr>
            <a:xfrm>
              <a:off x="1950506" y="4206763"/>
              <a:ext cx="4004391" cy="2338961"/>
            </a:xfrm>
            <a:prstGeom prst="rect">
              <a:avLst/>
            </a:prstGeom>
            <a:ln>
              <a:solidFill>
                <a:schemeClr val="accent1"/>
              </a:solidFill>
            </a:ln>
          </p:spPr>
        </p:pic>
        <p:pic>
          <p:nvPicPr>
            <p:cNvPr id="16" name="Picture 15">
              <a:extLst>
                <a:ext uri="{FF2B5EF4-FFF2-40B4-BE49-F238E27FC236}">
                  <a16:creationId xmlns:a16="http://schemas.microsoft.com/office/drawing/2014/main" id="{E37E94CE-D395-1845-F0FF-BD4FEF6025DB}"/>
                </a:ext>
              </a:extLst>
            </p:cNvPr>
            <p:cNvPicPr>
              <a:picLocks noChangeAspect="1"/>
            </p:cNvPicPr>
            <p:nvPr/>
          </p:nvPicPr>
          <p:blipFill>
            <a:blip r:embed="rId10"/>
            <a:stretch>
              <a:fillRect/>
            </a:stretch>
          </p:blipFill>
          <p:spPr>
            <a:xfrm>
              <a:off x="2434577" y="5135342"/>
              <a:ext cx="3795475" cy="2275707"/>
            </a:xfrm>
            <a:prstGeom prst="rect">
              <a:avLst/>
            </a:prstGeom>
            <a:ln>
              <a:solidFill>
                <a:schemeClr val="accent1"/>
              </a:solidFill>
            </a:ln>
          </p:spPr>
        </p:pic>
        <p:pic>
          <p:nvPicPr>
            <p:cNvPr id="17" name="Picture 16">
              <a:extLst>
                <a:ext uri="{FF2B5EF4-FFF2-40B4-BE49-F238E27FC236}">
                  <a16:creationId xmlns:a16="http://schemas.microsoft.com/office/drawing/2014/main" id="{9BE20B86-6BEB-7671-4E37-B0B984DE50D6}"/>
                </a:ext>
              </a:extLst>
            </p:cNvPr>
            <p:cNvPicPr>
              <a:picLocks noChangeAspect="1"/>
            </p:cNvPicPr>
            <p:nvPr/>
          </p:nvPicPr>
          <p:blipFill>
            <a:blip r:embed="rId11"/>
            <a:stretch>
              <a:fillRect/>
            </a:stretch>
          </p:blipFill>
          <p:spPr>
            <a:xfrm>
              <a:off x="2686173" y="5473677"/>
              <a:ext cx="3787997" cy="2254368"/>
            </a:xfrm>
            <a:prstGeom prst="rect">
              <a:avLst/>
            </a:prstGeom>
          </p:spPr>
        </p:pic>
        <p:pic>
          <p:nvPicPr>
            <p:cNvPr id="19" name="Picture 18">
              <a:extLst>
                <a:ext uri="{FF2B5EF4-FFF2-40B4-BE49-F238E27FC236}">
                  <a16:creationId xmlns:a16="http://schemas.microsoft.com/office/drawing/2014/main" id="{07AC786A-E00B-5B15-74E2-409FCD52B7E3}"/>
                </a:ext>
              </a:extLst>
            </p:cNvPr>
            <p:cNvPicPr>
              <a:picLocks noChangeAspect="1"/>
            </p:cNvPicPr>
            <p:nvPr/>
          </p:nvPicPr>
          <p:blipFill>
            <a:blip r:embed="rId12"/>
            <a:stretch>
              <a:fillRect/>
            </a:stretch>
          </p:blipFill>
          <p:spPr>
            <a:xfrm>
              <a:off x="3213697" y="6115152"/>
              <a:ext cx="3770589" cy="2197018"/>
            </a:xfrm>
            <a:prstGeom prst="rect">
              <a:avLst/>
            </a:prstGeom>
          </p:spPr>
        </p:pic>
        <p:pic>
          <p:nvPicPr>
            <p:cNvPr id="20" name="Picture 19">
              <a:extLst>
                <a:ext uri="{FF2B5EF4-FFF2-40B4-BE49-F238E27FC236}">
                  <a16:creationId xmlns:a16="http://schemas.microsoft.com/office/drawing/2014/main" id="{6DDDC498-E781-65B9-69DF-4C61F22A5407}"/>
                </a:ext>
              </a:extLst>
            </p:cNvPr>
            <p:cNvPicPr>
              <a:picLocks noChangeAspect="1"/>
            </p:cNvPicPr>
            <p:nvPr/>
          </p:nvPicPr>
          <p:blipFill>
            <a:blip r:embed="rId13"/>
            <a:stretch>
              <a:fillRect/>
            </a:stretch>
          </p:blipFill>
          <p:spPr>
            <a:xfrm>
              <a:off x="3613155" y="6795101"/>
              <a:ext cx="4137317" cy="2000971"/>
            </a:xfrm>
            <a:prstGeom prst="rect">
              <a:avLst/>
            </a:prstGeom>
          </p:spPr>
        </p:pic>
      </p:grpSp>
      <p:pic>
        <p:nvPicPr>
          <p:cNvPr id="18" name="Picture 17">
            <a:extLst>
              <a:ext uri="{FF2B5EF4-FFF2-40B4-BE49-F238E27FC236}">
                <a16:creationId xmlns:a16="http://schemas.microsoft.com/office/drawing/2014/main" id="{EF5EB7FD-1745-96D2-73FB-080CCAC1D0EA}"/>
              </a:ext>
            </a:extLst>
          </p:cNvPr>
          <p:cNvPicPr>
            <a:picLocks noChangeAspect="1"/>
          </p:cNvPicPr>
          <p:nvPr/>
        </p:nvPicPr>
        <p:blipFill>
          <a:blip r:embed="rId14"/>
          <a:srcRect r="41022"/>
          <a:stretch/>
        </p:blipFill>
        <p:spPr>
          <a:xfrm>
            <a:off x="13705240" y="10619863"/>
            <a:ext cx="3055149" cy="1524549"/>
          </a:xfrm>
          <a:prstGeom prst="rect">
            <a:avLst/>
          </a:prstGeom>
          <a:ln>
            <a:solidFill>
              <a:schemeClr val="accent1"/>
            </a:solidFill>
          </a:ln>
        </p:spPr>
      </p:pic>
      <p:pic>
        <p:nvPicPr>
          <p:cNvPr id="15" name="Picture 14">
            <a:extLst>
              <a:ext uri="{FF2B5EF4-FFF2-40B4-BE49-F238E27FC236}">
                <a16:creationId xmlns:a16="http://schemas.microsoft.com/office/drawing/2014/main" id="{4265F237-12DA-A462-6EDC-0A4AEF818BBC}"/>
              </a:ext>
            </a:extLst>
          </p:cNvPr>
          <p:cNvPicPr>
            <a:picLocks noChangeAspect="1"/>
          </p:cNvPicPr>
          <p:nvPr/>
        </p:nvPicPr>
        <p:blipFill>
          <a:blip r:embed="rId15"/>
          <a:srcRect r="31843"/>
          <a:stretch/>
        </p:blipFill>
        <p:spPr>
          <a:xfrm>
            <a:off x="14187806" y="11454772"/>
            <a:ext cx="3265222" cy="1573895"/>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4BB28E6D-1627-7A42-D6D9-65680DEA5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8897" y="9745735"/>
            <a:ext cx="1951052" cy="1951052"/>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69DE2228-58D0-687A-9917-116A1E7A874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344341" y="10009949"/>
            <a:ext cx="1595718" cy="1595718"/>
          </a:xfrm>
          <a:prstGeom prst="rect">
            <a:avLst/>
          </a:prstGeom>
        </p:spPr>
      </p:pic>
      <p:sp>
        <p:nvSpPr>
          <p:cNvPr id="22" name="TextBox 21">
            <a:extLst>
              <a:ext uri="{FF2B5EF4-FFF2-40B4-BE49-F238E27FC236}">
                <a16:creationId xmlns:a16="http://schemas.microsoft.com/office/drawing/2014/main" id="{28A431D6-5097-7C12-82F7-B3F8EE90CBC5}"/>
              </a:ext>
            </a:extLst>
          </p:cNvPr>
          <p:cNvSpPr txBox="1"/>
          <p:nvPr/>
        </p:nvSpPr>
        <p:spPr>
          <a:xfrm>
            <a:off x="10251151" y="934250"/>
            <a:ext cx="12302836"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Tree>
    <p:extLst>
      <p:ext uri="{BB962C8B-B14F-4D97-AF65-F5344CB8AC3E}">
        <p14:creationId xmlns:p14="http://schemas.microsoft.com/office/powerpoint/2010/main" val="182406363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0C4AC99B-5665-B2F1-C4F5-3BD578B03C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0C4AC99B-5665-B2F1-C4F5-3BD578B03C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ext Placeholder 27">
            <a:extLst>
              <a:ext uri="{FF2B5EF4-FFF2-40B4-BE49-F238E27FC236}">
                <a16:creationId xmlns:a16="http://schemas.microsoft.com/office/drawing/2014/main" id="{C5F760DB-E4FF-BB0B-D446-57AE0D69C11A}"/>
              </a:ext>
            </a:extLst>
          </p:cNvPr>
          <p:cNvSpPr>
            <a:spLocks noGrp="1"/>
          </p:cNvSpPr>
          <p:nvPr>
            <p:ph type="body" sz="quarter" idx="10"/>
          </p:nvPr>
        </p:nvSpPr>
        <p:spPr>
          <a:xfrm>
            <a:off x="20349556" y="3627399"/>
            <a:ext cx="1880790" cy="1230312"/>
          </a:xfrm>
        </p:spPr>
        <p:txBody>
          <a:bodyPr>
            <a:normAutofit/>
          </a:bodyPr>
          <a:lstStyle/>
          <a:p>
            <a:r>
              <a:rPr lang="ar-SA" sz="2800"/>
              <a:t>الاجتماع</a:t>
            </a:r>
            <a:endParaRPr lang="en-US" sz="2800"/>
          </a:p>
        </p:txBody>
      </p:sp>
      <p:graphicFrame>
        <p:nvGraphicFramePr>
          <p:cNvPr id="38" name="Table 37">
            <a:extLst>
              <a:ext uri="{FF2B5EF4-FFF2-40B4-BE49-F238E27FC236}">
                <a16:creationId xmlns:a16="http://schemas.microsoft.com/office/drawing/2014/main" id="{C2C39F88-0012-FF9A-E2E1-AF435B8062D8}"/>
              </a:ext>
            </a:extLst>
          </p:cNvPr>
          <p:cNvGraphicFramePr>
            <a:graphicFrameLocks noGrp="1"/>
          </p:cNvGraphicFramePr>
          <p:nvPr>
            <p:extLst>
              <p:ext uri="{D42A27DB-BD31-4B8C-83A1-F6EECF244321}">
                <p14:modId xmlns:p14="http://schemas.microsoft.com/office/powerpoint/2010/main" val="487044047"/>
              </p:ext>
            </p:extLst>
          </p:nvPr>
        </p:nvGraphicFramePr>
        <p:xfrm>
          <a:off x="591894" y="3124500"/>
          <a:ext cx="22151087" cy="10362570"/>
        </p:xfrm>
        <a:graphic>
          <a:graphicData uri="http://schemas.openxmlformats.org/drawingml/2006/table">
            <a:tbl>
              <a:tblPr rtl="1" firstRow="1" bandRow="1"/>
              <a:tblGrid>
                <a:gridCol w="252551">
                  <a:extLst>
                    <a:ext uri="{9D8B030D-6E8A-4147-A177-3AD203B41FA5}">
                      <a16:colId xmlns:a16="http://schemas.microsoft.com/office/drawing/2014/main" val="793339031"/>
                    </a:ext>
                  </a:extLst>
                </a:gridCol>
                <a:gridCol w="2208903">
                  <a:extLst>
                    <a:ext uri="{9D8B030D-6E8A-4147-A177-3AD203B41FA5}">
                      <a16:colId xmlns:a16="http://schemas.microsoft.com/office/drawing/2014/main" val="3642537568"/>
                    </a:ext>
                  </a:extLst>
                </a:gridCol>
                <a:gridCol w="304914">
                  <a:extLst>
                    <a:ext uri="{9D8B030D-6E8A-4147-A177-3AD203B41FA5}">
                      <a16:colId xmlns:a16="http://schemas.microsoft.com/office/drawing/2014/main" val="3636183593"/>
                    </a:ext>
                  </a:extLst>
                </a:gridCol>
                <a:gridCol w="304914">
                  <a:extLst>
                    <a:ext uri="{9D8B030D-6E8A-4147-A177-3AD203B41FA5}">
                      <a16:colId xmlns:a16="http://schemas.microsoft.com/office/drawing/2014/main" val="644301607"/>
                    </a:ext>
                  </a:extLst>
                </a:gridCol>
                <a:gridCol w="304914">
                  <a:extLst>
                    <a:ext uri="{9D8B030D-6E8A-4147-A177-3AD203B41FA5}">
                      <a16:colId xmlns:a16="http://schemas.microsoft.com/office/drawing/2014/main" val="2438013774"/>
                    </a:ext>
                  </a:extLst>
                </a:gridCol>
                <a:gridCol w="304914">
                  <a:extLst>
                    <a:ext uri="{9D8B030D-6E8A-4147-A177-3AD203B41FA5}">
                      <a16:colId xmlns:a16="http://schemas.microsoft.com/office/drawing/2014/main" val="4288601960"/>
                    </a:ext>
                  </a:extLst>
                </a:gridCol>
                <a:gridCol w="240665">
                  <a:extLst>
                    <a:ext uri="{9D8B030D-6E8A-4147-A177-3AD203B41FA5}">
                      <a16:colId xmlns:a16="http://schemas.microsoft.com/office/drawing/2014/main" val="1182170617"/>
                    </a:ext>
                  </a:extLst>
                </a:gridCol>
                <a:gridCol w="304914">
                  <a:extLst>
                    <a:ext uri="{9D8B030D-6E8A-4147-A177-3AD203B41FA5}">
                      <a16:colId xmlns:a16="http://schemas.microsoft.com/office/drawing/2014/main" val="381316138"/>
                    </a:ext>
                  </a:extLst>
                </a:gridCol>
                <a:gridCol w="304914">
                  <a:extLst>
                    <a:ext uri="{9D8B030D-6E8A-4147-A177-3AD203B41FA5}">
                      <a16:colId xmlns:a16="http://schemas.microsoft.com/office/drawing/2014/main" val="3545458428"/>
                    </a:ext>
                  </a:extLst>
                </a:gridCol>
                <a:gridCol w="304914">
                  <a:extLst>
                    <a:ext uri="{9D8B030D-6E8A-4147-A177-3AD203B41FA5}">
                      <a16:colId xmlns:a16="http://schemas.microsoft.com/office/drawing/2014/main" val="185898887"/>
                    </a:ext>
                  </a:extLst>
                </a:gridCol>
                <a:gridCol w="304914">
                  <a:extLst>
                    <a:ext uri="{9D8B030D-6E8A-4147-A177-3AD203B41FA5}">
                      <a16:colId xmlns:a16="http://schemas.microsoft.com/office/drawing/2014/main" val="3995400088"/>
                    </a:ext>
                  </a:extLst>
                </a:gridCol>
                <a:gridCol w="304914">
                  <a:extLst>
                    <a:ext uri="{9D8B030D-6E8A-4147-A177-3AD203B41FA5}">
                      <a16:colId xmlns:a16="http://schemas.microsoft.com/office/drawing/2014/main" val="1231029635"/>
                    </a:ext>
                  </a:extLst>
                </a:gridCol>
                <a:gridCol w="304914">
                  <a:extLst>
                    <a:ext uri="{9D8B030D-6E8A-4147-A177-3AD203B41FA5}">
                      <a16:colId xmlns:a16="http://schemas.microsoft.com/office/drawing/2014/main" val="517821745"/>
                    </a:ext>
                  </a:extLst>
                </a:gridCol>
                <a:gridCol w="304914">
                  <a:extLst>
                    <a:ext uri="{9D8B030D-6E8A-4147-A177-3AD203B41FA5}">
                      <a16:colId xmlns:a16="http://schemas.microsoft.com/office/drawing/2014/main" val="1449037870"/>
                    </a:ext>
                  </a:extLst>
                </a:gridCol>
                <a:gridCol w="304914">
                  <a:extLst>
                    <a:ext uri="{9D8B030D-6E8A-4147-A177-3AD203B41FA5}">
                      <a16:colId xmlns:a16="http://schemas.microsoft.com/office/drawing/2014/main" val="2499879593"/>
                    </a:ext>
                  </a:extLst>
                </a:gridCol>
                <a:gridCol w="312102">
                  <a:extLst>
                    <a:ext uri="{9D8B030D-6E8A-4147-A177-3AD203B41FA5}">
                      <a16:colId xmlns:a16="http://schemas.microsoft.com/office/drawing/2014/main" val="3992709455"/>
                    </a:ext>
                  </a:extLst>
                </a:gridCol>
                <a:gridCol w="331319">
                  <a:extLst>
                    <a:ext uri="{9D8B030D-6E8A-4147-A177-3AD203B41FA5}">
                      <a16:colId xmlns:a16="http://schemas.microsoft.com/office/drawing/2014/main" val="939012081"/>
                    </a:ext>
                  </a:extLst>
                </a:gridCol>
                <a:gridCol w="355929">
                  <a:extLst>
                    <a:ext uri="{9D8B030D-6E8A-4147-A177-3AD203B41FA5}">
                      <a16:colId xmlns:a16="http://schemas.microsoft.com/office/drawing/2014/main" val="2812823680"/>
                    </a:ext>
                  </a:extLst>
                </a:gridCol>
                <a:gridCol w="304914">
                  <a:extLst>
                    <a:ext uri="{9D8B030D-6E8A-4147-A177-3AD203B41FA5}">
                      <a16:colId xmlns:a16="http://schemas.microsoft.com/office/drawing/2014/main" val="191390979"/>
                    </a:ext>
                  </a:extLst>
                </a:gridCol>
                <a:gridCol w="304914">
                  <a:extLst>
                    <a:ext uri="{9D8B030D-6E8A-4147-A177-3AD203B41FA5}">
                      <a16:colId xmlns:a16="http://schemas.microsoft.com/office/drawing/2014/main" val="1234412519"/>
                    </a:ext>
                  </a:extLst>
                </a:gridCol>
                <a:gridCol w="304914">
                  <a:extLst>
                    <a:ext uri="{9D8B030D-6E8A-4147-A177-3AD203B41FA5}">
                      <a16:colId xmlns:a16="http://schemas.microsoft.com/office/drawing/2014/main" val="2235696680"/>
                    </a:ext>
                  </a:extLst>
                </a:gridCol>
                <a:gridCol w="304914">
                  <a:extLst>
                    <a:ext uri="{9D8B030D-6E8A-4147-A177-3AD203B41FA5}">
                      <a16:colId xmlns:a16="http://schemas.microsoft.com/office/drawing/2014/main" val="1271698239"/>
                    </a:ext>
                  </a:extLst>
                </a:gridCol>
                <a:gridCol w="304914">
                  <a:extLst>
                    <a:ext uri="{9D8B030D-6E8A-4147-A177-3AD203B41FA5}">
                      <a16:colId xmlns:a16="http://schemas.microsoft.com/office/drawing/2014/main" val="2029619861"/>
                    </a:ext>
                  </a:extLst>
                </a:gridCol>
                <a:gridCol w="304914">
                  <a:extLst>
                    <a:ext uri="{9D8B030D-6E8A-4147-A177-3AD203B41FA5}">
                      <a16:colId xmlns:a16="http://schemas.microsoft.com/office/drawing/2014/main" val="3788991221"/>
                    </a:ext>
                  </a:extLst>
                </a:gridCol>
                <a:gridCol w="304914">
                  <a:extLst>
                    <a:ext uri="{9D8B030D-6E8A-4147-A177-3AD203B41FA5}">
                      <a16:colId xmlns:a16="http://schemas.microsoft.com/office/drawing/2014/main" val="3591562272"/>
                    </a:ext>
                  </a:extLst>
                </a:gridCol>
                <a:gridCol w="304914">
                  <a:extLst>
                    <a:ext uri="{9D8B030D-6E8A-4147-A177-3AD203B41FA5}">
                      <a16:colId xmlns:a16="http://schemas.microsoft.com/office/drawing/2014/main" val="2238701752"/>
                    </a:ext>
                  </a:extLst>
                </a:gridCol>
                <a:gridCol w="304914">
                  <a:extLst>
                    <a:ext uri="{9D8B030D-6E8A-4147-A177-3AD203B41FA5}">
                      <a16:colId xmlns:a16="http://schemas.microsoft.com/office/drawing/2014/main" val="668085480"/>
                    </a:ext>
                  </a:extLst>
                </a:gridCol>
                <a:gridCol w="219027">
                  <a:extLst>
                    <a:ext uri="{9D8B030D-6E8A-4147-A177-3AD203B41FA5}">
                      <a16:colId xmlns:a16="http://schemas.microsoft.com/office/drawing/2014/main" val="2428281689"/>
                    </a:ext>
                  </a:extLst>
                </a:gridCol>
                <a:gridCol w="240665">
                  <a:extLst>
                    <a:ext uri="{9D8B030D-6E8A-4147-A177-3AD203B41FA5}">
                      <a16:colId xmlns:a16="http://schemas.microsoft.com/office/drawing/2014/main" val="416619785"/>
                    </a:ext>
                  </a:extLst>
                </a:gridCol>
                <a:gridCol w="304914">
                  <a:extLst>
                    <a:ext uri="{9D8B030D-6E8A-4147-A177-3AD203B41FA5}">
                      <a16:colId xmlns:a16="http://schemas.microsoft.com/office/drawing/2014/main" val="1161000734"/>
                    </a:ext>
                  </a:extLst>
                </a:gridCol>
                <a:gridCol w="304914">
                  <a:extLst>
                    <a:ext uri="{9D8B030D-6E8A-4147-A177-3AD203B41FA5}">
                      <a16:colId xmlns:a16="http://schemas.microsoft.com/office/drawing/2014/main" val="1596519616"/>
                    </a:ext>
                  </a:extLst>
                </a:gridCol>
                <a:gridCol w="304914">
                  <a:extLst>
                    <a:ext uri="{9D8B030D-6E8A-4147-A177-3AD203B41FA5}">
                      <a16:colId xmlns:a16="http://schemas.microsoft.com/office/drawing/2014/main" val="381912496"/>
                    </a:ext>
                  </a:extLst>
                </a:gridCol>
                <a:gridCol w="304914">
                  <a:extLst>
                    <a:ext uri="{9D8B030D-6E8A-4147-A177-3AD203B41FA5}">
                      <a16:colId xmlns:a16="http://schemas.microsoft.com/office/drawing/2014/main" val="3129683980"/>
                    </a:ext>
                  </a:extLst>
                </a:gridCol>
                <a:gridCol w="304914">
                  <a:extLst>
                    <a:ext uri="{9D8B030D-6E8A-4147-A177-3AD203B41FA5}">
                      <a16:colId xmlns:a16="http://schemas.microsoft.com/office/drawing/2014/main" val="1739371441"/>
                    </a:ext>
                  </a:extLst>
                </a:gridCol>
                <a:gridCol w="304914">
                  <a:extLst>
                    <a:ext uri="{9D8B030D-6E8A-4147-A177-3AD203B41FA5}">
                      <a16:colId xmlns:a16="http://schemas.microsoft.com/office/drawing/2014/main" val="643035230"/>
                    </a:ext>
                  </a:extLst>
                </a:gridCol>
                <a:gridCol w="304914">
                  <a:extLst>
                    <a:ext uri="{9D8B030D-6E8A-4147-A177-3AD203B41FA5}">
                      <a16:colId xmlns:a16="http://schemas.microsoft.com/office/drawing/2014/main" val="815117432"/>
                    </a:ext>
                  </a:extLst>
                </a:gridCol>
                <a:gridCol w="304914">
                  <a:extLst>
                    <a:ext uri="{9D8B030D-6E8A-4147-A177-3AD203B41FA5}">
                      <a16:colId xmlns:a16="http://schemas.microsoft.com/office/drawing/2014/main" val="2044599989"/>
                    </a:ext>
                  </a:extLst>
                </a:gridCol>
                <a:gridCol w="304914">
                  <a:extLst>
                    <a:ext uri="{9D8B030D-6E8A-4147-A177-3AD203B41FA5}">
                      <a16:colId xmlns:a16="http://schemas.microsoft.com/office/drawing/2014/main" val="381426040"/>
                    </a:ext>
                  </a:extLst>
                </a:gridCol>
                <a:gridCol w="304914">
                  <a:extLst>
                    <a:ext uri="{9D8B030D-6E8A-4147-A177-3AD203B41FA5}">
                      <a16:colId xmlns:a16="http://schemas.microsoft.com/office/drawing/2014/main" val="1097020583"/>
                    </a:ext>
                  </a:extLst>
                </a:gridCol>
                <a:gridCol w="304914">
                  <a:extLst>
                    <a:ext uri="{9D8B030D-6E8A-4147-A177-3AD203B41FA5}">
                      <a16:colId xmlns:a16="http://schemas.microsoft.com/office/drawing/2014/main" val="3168764342"/>
                    </a:ext>
                  </a:extLst>
                </a:gridCol>
                <a:gridCol w="304914">
                  <a:extLst>
                    <a:ext uri="{9D8B030D-6E8A-4147-A177-3AD203B41FA5}">
                      <a16:colId xmlns:a16="http://schemas.microsoft.com/office/drawing/2014/main" val="2327176"/>
                    </a:ext>
                  </a:extLst>
                </a:gridCol>
                <a:gridCol w="304914">
                  <a:extLst>
                    <a:ext uri="{9D8B030D-6E8A-4147-A177-3AD203B41FA5}">
                      <a16:colId xmlns:a16="http://schemas.microsoft.com/office/drawing/2014/main" val="2818540580"/>
                    </a:ext>
                  </a:extLst>
                </a:gridCol>
                <a:gridCol w="304914">
                  <a:extLst>
                    <a:ext uri="{9D8B030D-6E8A-4147-A177-3AD203B41FA5}">
                      <a16:colId xmlns:a16="http://schemas.microsoft.com/office/drawing/2014/main" val="2179355241"/>
                    </a:ext>
                  </a:extLst>
                </a:gridCol>
                <a:gridCol w="304914">
                  <a:extLst>
                    <a:ext uri="{9D8B030D-6E8A-4147-A177-3AD203B41FA5}">
                      <a16:colId xmlns:a16="http://schemas.microsoft.com/office/drawing/2014/main" val="817261240"/>
                    </a:ext>
                  </a:extLst>
                </a:gridCol>
                <a:gridCol w="304914">
                  <a:extLst>
                    <a:ext uri="{9D8B030D-6E8A-4147-A177-3AD203B41FA5}">
                      <a16:colId xmlns:a16="http://schemas.microsoft.com/office/drawing/2014/main" val="53810457"/>
                    </a:ext>
                  </a:extLst>
                </a:gridCol>
                <a:gridCol w="304914">
                  <a:extLst>
                    <a:ext uri="{9D8B030D-6E8A-4147-A177-3AD203B41FA5}">
                      <a16:colId xmlns:a16="http://schemas.microsoft.com/office/drawing/2014/main" val="2728107531"/>
                    </a:ext>
                  </a:extLst>
                </a:gridCol>
                <a:gridCol w="304914">
                  <a:extLst>
                    <a:ext uri="{9D8B030D-6E8A-4147-A177-3AD203B41FA5}">
                      <a16:colId xmlns:a16="http://schemas.microsoft.com/office/drawing/2014/main" val="3457869013"/>
                    </a:ext>
                  </a:extLst>
                </a:gridCol>
                <a:gridCol w="304914">
                  <a:extLst>
                    <a:ext uri="{9D8B030D-6E8A-4147-A177-3AD203B41FA5}">
                      <a16:colId xmlns:a16="http://schemas.microsoft.com/office/drawing/2014/main" val="1807050321"/>
                    </a:ext>
                  </a:extLst>
                </a:gridCol>
                <a:gridCol w="304914">
                  <a:extLst>
                    <a:ext uri="{9D8B030D-6E8A-4147-A177-3AD203B41FA5}">
                      <a16:colId xmlns:a16="http://schemas.microsoft.com/office/drawing/2014/main" val="788780226"/>
                    </a:ext>
                  </a:extLst>
                </a:gridCol>
                <a:gridCol w="304914">
                  <a:extLst>
                    <a:ext uri="{9D8B030D-6E8A-4147-A177-3AD203B41FA5}">
                      <a16:colId xmlns:a16="http://schemas.microsoft.com/office/drawing/2014/main" val="1834676818"/>
                    </a:ext>
                  </a:extLst>
                </a:gridCol>
                <a:gridCol w="304914">
                  <a:extLst>
                    <a:ext uri="{9D8B030D-6E8A-4147-A177-3AD203B41FA5}">
                      <a16:colId xmlns:a16="http://schemas.microsoft.com/office/drawing/2014/main" val="1022830601"/>
                    </a:ext>
                  </a:extLst>
                </a:gridCol>
                <a:gridCol w="304914">
                  <a:extLst>
                    <a:ext uri="{9D8B030D-6E8A-4147-A177-3AD203B41FA5}">
                      <a16:colId xmlns:a16="http://schemas.microsoft.com/office/drawing/2014/main" val="1461937474"/>
                    </a:ext>
                  </a:extLst>
                </a:gridCol>
                <a:gridCol w="304914">
                  <a:extLst>
                    <a:ext uri="{9D8B030D-6E8A-4147-A177-3AD203B41FA5}">
                      <a16:colId xmlns:a16="http://schemas.microsoft.com/office/drawing/2014/main" val="316937653"/>
                    </a:ext>
                  </a:extLst>
                </a:gridCol>
                <a:gridCol w="304914">
                  <a:extLst>
                    <a:ext uri="{9D8B030D-6E8A-4147-A177-3AD203B41FA5}">
                      <a16:colId xmlns:a16="http://schemas.microsoft.com/office/drawing/2014/main" val="2761471916"/>
                    </a:ext>
                  </a:extLst>
                </a:gridCol>
                <a:gridCol w="304914">
                  <a:extLst>
                    <a:ext uri="{9D8B030D-6E8A-4147-A177-3AD203B41FA5}">
                      <a16:colId xmlns:a16="http://schemas.microsoft.com/office/drawing/2014/main" val="2376158272"/>
                    </a:ext>
                  </a:extLst>
                </a:gridCol>
                <a:gridCol w="304914">
                  <a:extLst>
                    <a:ext uri="{9D8B030D-6E8A-4147-A177-3AD203B41FA5}">
                      <a16:colId xmlns:a16="http://schemas.microsoft.com/office/drawing/2014/main" val="3941138828"/>
                    </a:ext>
                  </a:extLst>
                </a:gridCol>
                <a:gridCol w="304914">
                  <a:extLst>
                    <a:ext uri="{9D8B030D-6E8A-4147-A177-3AD203B41FA5}">
                      <a16:colId xmlns:a16="http://schemas.microsoft.com/office/drawing/2014/main" val="460967345"/>
                    </a:ext>
                  </a:extLst>
                </a:gridCol>
                <a:gridCol w="304914">
                  <a:extLst>
                    <a:ext uri="{9D8B030D-6E8A-4147-A177-3AD203B41FA5}">
                      <a16:colId xmlns:a16="http://schemas.microsoft.com/office/drawing/2014/main" val="2487225401"/>
                    </a:ext>
                  </a:extLst>
                </a:gridCol>
                <a:gridCol w="304914">
                  <a:extLst>
                    <a:ext uri="{9D8B030D-6E8A-4147-A177-3AD203B41FA5}">
                      <a16:colId xmlns:a16="http://schemas.microsoft.com/office/drawing/2014/main" val="1005659888"/>
                    </a:ext>
                  </a:extLst>
                </a:gridCol>
                <a:gridCol w="304914">
                  <a:extLst>
                    <a:ext uri="{9D8B030D-6E8A-4147-A177-3AD203B41FA5}">
                      <a16:colId xmlns:a16="http://schemas.microsoft.com/office/drawing/2014/main" val="3900940178"/>
                    </a:ext>
                  </a:extLst>
                </a:gridCol>
                <a:gridCol w="304914">
                  <a:extLst>
                    <a:ext uri="{9D8B030D-6E8A-4147-A177-3AD203B41FA5}">
                      <a16:colId xmlns:a16="http://schemas.microsoft.com/office/drawing/2014/main" val="3786406256"/>
                    </a:ext>
                  </a:extLst>
                </a:gridCol>
                <a:gridCol w="304914">
                  <a:extLst>
                    <a:ext uri="{9D8B030D-6E8A-4147-A177-3AD203B41FA5}">
                      <a16:colId xmlns:a16="http://schemas.microsoft.com/office/drawing/2014/main" val="260856275"/>
                    </a:ext>
                  </a:extLst>
                </a:gridCol>
                <a:gridCol w="304914">
                  <a:extLst>
                    <a:ext uri="{9D8B030D-6E8A-4147-A177-3AD203B41FA5}">
                      <a16:colId xmlns:a16="http://schemas.microsoft.com/office/drawing/2014/main" val="4055380266"/>
                    </a:ext>
                  </a:extLst>
                </a:gridCol>
                <a:gridCol w="304914">
                  <a:extLst>
                    <a:ext uri="{9D8B030D-6E8A-4147-A177-3AD203B41FA5}">
                      <a16:colId xmlns:a16="http://schemas.microsoft.com/office/drawing/2014/main" val="3078416"/>
                    </a:ext>
                  </a:extLst>
                </a:gridCol>
                <a:gridCol w="304914">
                  <a:extLst>
                    <a:ext uri="{9D8B030D-6E8A-4147-A177-3AD203B41FA5}">
                      <a16:colId xmlns:a16="http://schemas.microsoft.com/office/drawing/2014/main" val="1508390880"/>
                    </a:ext>
                  </a:extLst>
                </a:gridCol>
                <a:gridCol w="304914">
                  <a:extLst>
                    <a:ext uri="{9D8B030D-6E8A-4147-A177-3AD203B41FA5}">
                      <a16:colId xmlns:a16="http://schemas.microsoft.com/office/drawing/2014/main" val="1166034598"/>
                    </a:ext>
                  </a:extLst>
                </a:gridCol>
                <a:gridCol w="304914">
                  <a:extLst>
                    <a:ext uri="{9D8B030D-6E8A-4147-A177-3AD203B41FA5}">
                      <a16:colId xmlns:a16="http://schemas.microsoft.com/office/drawing/2014/main" val="1972557052"/>
                    </a:ext>
                  </a:extLst>
                </a:gridCol>
              </a:tblGrid>
              <a:tr h="716561">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24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24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noFill/>
                  </a:tcPr>
                </a:tc>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400" b="1" i="0" u="none" strike="noStrike" kern="1200" cap="none" spc="0" baseline="0">
                          <a:solidFill>
                            <a:schemeClr val="lt1"/>
                          </a:solidFill>
                          <a:uFillTx/>
                          <a:latin typeface="+mn-lt"/>
                          <a:ea typeface="+mn-ea"/>
                          <a:cs typeface="+mn-cs"/>
                          <a:sym typeface="Helvetica Neue"/>
                        </a:rPr>
                        <a:t>نوفمبر 2024</a:t>
                      </a:r>
                      <a:endParaRPr lang="en-US" sz="2400" b="1" i="0" u="none" strike="noStrike" kern="1200" cap="none" spc="0" baseline="0">
                        <a:solidFill>
                          <a:schemeClr val="lt1"/>
                        </a:solidFill>
                        <a:uFillTx/>
                        <a:latin typeface="+mn-lt"/>
                        <a:ea typeface="+mn-ea"/>
                        <a:cs typeface="+mn-cs"/>
                        <a:sym typeface="Helvetica Neue"/>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C9A69"/>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400" b="1" kern="1200">
                          <a:solidFill>
                            <a:schemeClr val="lt1"/>
                          </a:solidFill>
                          <a:latin typeface="+mn-lt"/>
                          <a:ea typeface="+mn-ea"/>
                          <a:cs typeface="+mn-cs"/>
                        </a:rPr>
                        <a:t>ديسمبر 2024</a:t>
                      </a:r>
                      <a:endParaRPr lang="en-US" sz="2400" b="1" kern="1200">
                        <a:solidFill>
                          <a:schemeClr val="lt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C9A69"/>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2">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marL="0" marR="0" indent="0" algn="ctr" defTabSz="583908" rtl="1" latinLnBrk="0">
                        <a:lnSpc>
                          <a:spcPct val="100000"/>
                        </a:lnSpc>
                        <a:spcBef>
                          <a:spcPts val="0"/>
                        </a:spcBef>
                        <a:spcAft>
                          <a:spcPts val="0"/>
                        </a:spcAft>
                        <a:buClrTx/>
                        <a:buSzTx/>
                        <a:buFontTx/>
                        <a:buNone/>
                        <a:tabLst/>
                      </a:pPr>
                      <a:r>
                        <a:rPr lang="ar-LB" sz="2400" b="1" i="0" u="none" strike="noStrike" kern="1200" cap="none" spc="0" baseline="0">
                          <a:solidFill>
                            <a:schemeClr val="lt1"/>
                          </a:solidFill>
                          <a:uFillTx/>
                          <a:latin typeface="+mn-lt"/>
                          <a:ea typeface="+mn-ea"/>
                          <a:cs typeface="+mn-cs"/>
                          <a:sym typeface="Helvetica Neue"/>
                        </a:rPr>
                        <a:t>يناير 2025</a:t>
                      </a:r>
                      <a:endParaRPr lang="en-US" sz="2400" b="1" i="0" u="none" strike="noStrike" kern="1200" cap="none" spc="0" baseline="0">
                        <a:solidFill>
                          <a:schemeClr val="lt1"/>
                        </a:solidFill>
                        <a:uFillTx/>
                        <a:latin typeface="+mn-lt"/>
                        <a:ea typeface="+mn-ea"/>
                        <a:cs typeface="+mn-cs"/>
                        <a:sym typeface="Helvetica Neue"/>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BC9A69"/>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extLst>
                  <a:ext uri="{0D108BD9-81ED-4DB2-BD59-A6C34878D82A}">
                    <a16:rowId xmlns:a16="http://schemas.microsoft.com/office/drawing/2014/main" val="3842968189"/>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a:t>19</a:t>
                      </a:r>
                      <a:endParaRPr lang="en-US" sz="1600"/>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500"/>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31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600"/>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extLst>
                  <a:ext uri="{0D108BD9-81ED-4DB2-BD59-A6C34878D82A}">
                    <a16:rowId xmlns:a16="http://schemas.microsoft.com/office/drawing/2014/main" val="862389798"/>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noProof="0">
                          <a:solidFill>
                            <a:schemeClr val="dk1"/>
                          </a:solidFill>
                          <a:uFillTx/>
                          <a:latin typeface="Avenir Next Arabic Demi" panose="020B0703020202020204" pitchFamily="34" charset="-78"/>
                          <a:cs typeface="Avenir Next Arabic Demi" panose="020B0703020202020204" pitchFamily="34" charset="-78"/>
                          <a:sym typeface="Helvetica Neue"/>
                        </a:rPr>
                        <a:t>التواصل القيادي</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20000"/>
                      </a:srgbClr>
                    </a:solidFill>
                  </a:tcPr>
                </a:tc>
                <a:extLst>
                  <a:ext uri="{0D108BD9-81ED-4DB2-BD59-A6C34878D82A}">
                    <a16:rowId xmlns:a16="http://schemas.microsoft.com/office/drawing/2014/main" val="1140845452"/>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8754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لجنة الإدارة</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8754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8754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8754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87544"/>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tint val="40000"/>
                      </a:srgbClr>
                    </a:solidFill>
                  </a:tcPr>
                </a:tc>
                <a:extLst>
                  <a:ext uri="{0D108BD9-81ED-4DB2-BD59-A6C34878D82A}">
                    <a16:rowId xmlns:a16="http://schemas.microsoft.com/office/drawing/2014/main" val="3390246113"/>
                  </a:ext>
                </a:extLst>
              </a:tr>
              <a:tr h="1116181">
                <a:tc>
                  <a:txBody>
                    <a:bodyPr/>
                    <a:lstStyle/>
                    <a:p>
                      <a:pPr algn="ctr" rtl="1"/>
                      <a:endParaRPr lang="en-US" sz="11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خطة جاهزية الحج</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877973919"/>
                  </a:ext>
                </a:extLst>
              </a:tr>
              <a:tr h="1116181">
                <a:tc>
                  <a:txBody>
                    <a:bodyPr/>
                    <a:lstStyle/>
                    <a:p>
                      <a:pPr algn="ctr" rtl="1"/>
                      <a:endParaRPr lang="en-US" sz="11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لجنة الصحة والسلامة والأمن والبيئة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10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500214066"/>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مراجعة المبادرات الاستراتيجية</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b="0" i="0" u="none" strike="noStrike" cap="none" spc="0" baseline="0">
                        <a:solidFill>
                          <a:schemeClr val="dk1"/>
                        </a:solidFill>
                        <a:uFillTx/>
                        <a:latin typeface="Avenir Regular"/>
                        <a:sym typeface="Helvetica Neue"/>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EA90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53566507"/>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مراجعة مؤشرات الأداء الرئيسية</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2D05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360018729"/>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r" rtl="1"/>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تقرير المراجعة الداخلية للقطاعات </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100" kern="120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586714641"/>
                  </a:ext>
                </a:extLst>
              </a:tr>
              <a:tr h="11161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30A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18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مراجعة المبادرات الاستراتيجية ومؤشرات الأداء الرئيسية</a:t>
                      </a: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7030A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1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027540061"/>
                  </a:ext>
                </a:extLst>
              </a:tr>
            </a:tbl>
          </a:graphicData>
        </a:graphic>
      </p:graphicFrame>
      <p:sp>
        <p:nvSpPr>
          <p:cNvPr id="2" name="Text Placeholder 27">
            <a:extLst>
              <a:ext uri="{FF2B5EF4-FFF2-40B4-BE49-F238E27FC236}">
                <a16:creationId xmlns:a16="http://schemas.microsoft.com/office/drawing/2014/main" id="{D26C9EC9-CCA9-3B25-B501-EE3E5FB5A055}"/>
              </a:ext>
            </a:extLst>
          </p:cNvPr>
          <p:cNvSpPr txBox="1">
            <a:spLocks/>
          </p:cNvSpPr>
          <p:nvPr/>
        </p:nvSpPr>
        <p:spPr>
          <a:xfrm>
            <a:off x="166224" y="1542989"/>
            <a:ext cx="22268445" cy="1230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a:solidFill>
                  <a:schemeClr val="tx1">
                    <a:lumMod val="75000"/>
                  </a:schemeClr>
                </a:solidFill>
              </a:rPr>
              <a:t>خطة</a:t>
            </a:r>
            <a:r>
              <a:rPr lang="en-US" sz="3600">
                <a:solidFill>
                  <a:schemeClr val="tx1">
                    <a:lumMod val="75000"/>
                  </a:schemeClr>
                </a:solidFill>
              </a:rPr>
              <a:t> </a:t>
            </a:r>
            <a:r>
              <a:rPr lang="ar-SA" sz="3600">
                <a:solidFill>
                  <a:schemeClr val="tx1">
                    <a:lumMod val="75000"/>
                  </a:schemeClr>
                </a:solidFill>
              </a:rPr>
              <a:t> تفعيل مستويات الاجتماعات </a:t>
            </a:r>
            <a:endParaRPr lang="en-US" sz="3600">
              <a:solidFill>
                <a:schemeClr val="tx1">
                  <a:lumMod val="75000"/>
                </a:schemeClr>
              </a:solidFill>
            </a:endParaRPr>
          </a:p>
        </p:txBody>
      </p:sp>
      <p:sp>
        <p:nvSpPr>
          <p:cNvPr id="3" name="TextBox 2">
            <a:extLst>
              <a:ext uri="{FF2B5EF4-FFF2-40B4-BE49-F238E27FC236}">
                <a16:creationId xmlns:a16="http://schemas.microsoft.com/office/drawing/2014/main" id="{81F8A0D7-546A-50C6-28D7-5341A1BC8A78}"/>
              </a:ext>
            </a:extLst>
          </p:cNvPr>
          <p:cNvSpPr txBox="1"/>
          <p:nvPr/>
        </p:nvSpPr>
        <p:spPr>
          <a:xfrm>
            <a:off x="9393382" y="841258"/>
            <a:ext cx="13041287"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a:t>خطة</a:t>
            </a:r>
            <a:r>
              <a:rPr lang="en-US" sz="4400"/>
              <a:t> </a:t>
            </a:r>
            <a:r>
              <a:rPr lang="ar-SA" sz="4400"/>
              <a:t>تفعيل إدارة أداء الشركة </a:t>
            </a:r>
            <a:endParaRPr lang="en-US" sz="4400"/>
          </a:p>
        </p:txBody>
      </p:sp>
    </p:spTree>
    <p:extLst>
      <p:ext uri="{BB962C8B-B14F-4D97-AF65-F5344CB8AC3E}">
        <p14:creationId xmlns:p14="http://schemas.microsoft.com/office/powerpoint/2010/main" val="179416420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3805F-AF18-85E6-70C1-79C3774C2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22B14-A5C6-6D4C-1897-9411533EB1C2}"/>
              </a:ext>
            </a:extLst>
          </p:cNvPr>
          <p:cNvSpPr>
            <a:spLocks noGrp="1"/>
          </p:cNvSpPr>
          <p:nvPr>
            <p:ph type="title"/>
          </p:nvPr>
        </p:nvSpPr>
        <p:spPr>
          <a:xfrm>
            <a:off x="896765" y="1984410"/>
            <a:ext cx="11581811" cy="3441030"/>
          </a:xfrm>
        </p:spPr>
        <p:txBody>
          <a:bodyPr>
            <a:normAutofit/>
          </a:bodyPr>
          <a:lstStyle/>
          <a:p>
            <a:pPr algn="ctr"/>
            <a:r>
              <a:rPr lang="ar-SA" sz="8800"/>
              <a:t>اللوحة التفاعلية </a:t>
            </a:r>
            <a:endParaRPr lang="en-US" sz="8800"/>
          </a:p>
        </p:txBody>
      </p:sp>
      <p:pic>
        <p:nvPicPr>
          <p:cNvPr id="1026" name="Picture 2" descr="Dashboard - Free seo and web icons">
            <a:hlinkClick r:id="rId2"/>
            <a:extLst>
              <a:ext uri="{FF2B5EF4-FFF2-40B4-BE49-F238E27FC236}">
                <a16:creationId xmlns:a16="http://schemas.microsoft.com/office/drawing/2014/main" id="{2D0083A8-1A94-BA44-2F92-5F2F67C44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388" y="542544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12882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9EE7A-B167-4DF9-C6C6-BD7716482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D0482-3230-5D1D-04D8-48B34F1A3A84}"/>
              </a:ext>
            </a:extLst>
          </p:cNvPr>
          <p:cNvSpPr>
            <a:spLocks noGrp="1"/>
          </p:cNvSpPr>
          <p:nvPr>
            <p:ph type="title"/>
          </p:nvPr>
        </p:nvSpPr>
        <p:spPr>
          <a:xfrm>
            <a:off x="1002273" y="6099210"/>
            <a:ext cx="11581811" cy="3441030"/>
          </a:xfrm>
        </p:spPr>
        <p:txBody>
          <a:bodyPr>
            <a:normAutofit/>
          </a:bodyPr>
          <a:lstStyle/>
          <a:p>
            <a:pPr algn="ctr"/>
            <a:r>
              <a:rPr lang="ar-SA" sz="8800" dirty="0"/>
              <a:t>شكراً...</a:t>
            </a:r>
            <a:endParaRPr lang="en-US" sz="8800" dirty="0"/>
          </a:p>
        </p:txBody>
      </p:sp>
    </p:spTree>
    <p:extLst>
      <p:ext uri="{BB962C8B-B14F-4D97-AF65-F5344CB8AC3E}">
        <p14:creationId xmlns:p14="http://schemas.microsoft.com/office/powerpoint/2010/main" val="35165957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4FF52-2E74-5BE1-FA55-15C78E976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B772B-9628-FCFF-1165-08C9306308EC}"/>
              </a:ext>
            </a:extLst>
          </p:cNvPr>
          <p:cNvSpPr>
            <a:spLocks noGrp="1"/>
          </p:cNvSpPr>
          <p:nvPr>
            <p:ph type="title"/>
          </p:nvPr>
        </p:nvSpPr>
        <p:spPr>
          <a:xfrm>
            <a:off x="14524733" y="1997954"/>
            <a:ext cx="9077925" cy="3441030"/>
          </a:xfrm>
        </p:spPr>
        <p:txBody>
          <a:bodyPr/>
          <a:lstStyle/>
          <a:p>
            <a:pPr algn="ctr"/>
            <a:r>
              <a:rPr lang="ar-SA" sz="9600">
                <a:solidFill>
                  <a:schemeClr val="bg1"/>
                </a:solidFill>
              </a:rPr>
              <a:t>محتويات العرض</a:t>
            </a:r>
            <a:endParaRPr lang="en-US">
              <a:solidFill>
                <a:schemeClr val="bg1"/>
              </a:solidFill>
            </a:endParaRPr>
          </a:p>
        </p:txBody>
      </p:sp>
      <p:sp>
        <p:nvSpPr>
          <p:cNvPr id="64" name="Rectangle: Rounded Corners 63">
            <a:extLst>
              <a:ext uri="{FF2B5EF4-FFF2-40B4-BE49-F238E27FC236}">
                <a16:creationId xmlns:a16="http://schemas.microsoft.com/office/drawing/2014/main" id="{145B4586-8B08-8125-4FB8-38EED3B371B2}"/>
              </a:ext>
            </a:extLst>
          </p:cNvPr>
          <p:cNvSpPr/>
          <p:nvPr/>
        </p:nvSpPr>
        <p:spPr>
          <a:xfrm>
            <a:off x="12166237" y="4492293"/>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65" name="Rectangle: Rounded Corners 64">
            <a:extLst>
              <a:ext uri="{FF2B5EF4-FFF2-40B4-BE49-F238E27FC236}">
                <a16:creationId xmlns:a16="http://schemas.microsoft.com/office/drawing/2014/main" id="{B034020D-DAC0-A56F-6F2D-874503C9D37A}"/>
              </a:ext>
            </a:extLst>
          </p:cNvPr>
          <p:cNvSpPr/>
          <p:nvPr/>
        </p:nvSpPr>
        <p:spPr>
          <a:xfrm>
            <a:off x="831269" y="4492292"/>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حوكمة إدارة الأداء</a:t>
            </a:r>
            <a:endParaRPr lang="en-EG" sz="4000" kern="0">
              <a:solidFill>
                <a:schemeClr val="tx1">
                  <a:lumMod val="50000"/>
                </a:schemeClr>
              </a:solidFill>
            </a:endParaRPr>
          </a:p>
        </p:txBody>
      </p:sp>
      <p:sp>
        <p:nvSpPr>
          <p:cNvPr id="66" name="Rectangle: Rounded Corners 65">
            <a:extLst>
              <a:ext uri="{FF2B5EF4-FFF2-40B4-BE49-F238E27FC236}">
                <a16:creationId xmlns:a16="http://schemas.microsoft.com/office/drawing/2014/main" id="{88779CB4-3F1B-1F5C-366C-F0079717A642}"/>
              </a:ext>
            </a:extLst>
          </p:cNvPr>
          <p:cNvSpPr/>
          <p:nvPr/>
        </p:nvSpPr>
        <p:spPr>
          <a:xfrm>
            <a:off x="12166237" y="5855647"/>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67" name="Rectangle: Rounded Corners 66">
            <a:extLst>
              <a:ext uri="{FF2B5EF4-FFF2-40B4-BE49-F238E27FC236}">
                <a16:creationId xmlns:a16="http://schemas.microsoft.com/office/drawing/2014/main" id="{10A895AE-9073-9A37-C9BD-DDF70B9EF1E9}"/>
              </a:ext>
            </a:extLst>
          </p:cNvPr>
          <p:cNvSpPr/>
          <p:nvPr/>
        </p:nvSpPr>
        <p:spPr>
          <a:xfrm>
            <a:off x="831269" y="5855646"/>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مؤشرات الأداء الرئيسية</a:t>
            </a:r>
            <a:endParaRPr lang="en-US" sz="4000" kern="0">
              <a:solidFill>
                <a:schemeClr val="tx1">
                  <a:lumMod val="50000"/>
                </a:schemeClr>
              </a:solidFill>
            </a:endParaRPr>
          </a:p>
        </p:txBody>
      </p:sp>
      <p:sp>
        <p:nvSpPr>
          <p:cNvPr id="68" name="Rectangle: Rounded Corners 67">
            <a:extLst>
              <a:ext uri="{FF2B5EF4-FFF2-40B4-BE49-F238E27FC236}">
                <a16:creationId xmlns:a16="http://schemas.microsoft.com/office/drawing/2014/main" id="{6E6B1E5D-3FD6-4FED-EA2A-AD47CAC50C3E}"/>
              </a:ext>
            </a:extLst>
          </p:cNvPr>
          <p:cNvSpPr/>
          <p:nvPr/>
        </p:nvSpPr>
        <p:spPr>
          <a:xfrm>
            <a:off x="12166237" y="7219001"/>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69" name="Rectangle: Rounded Corners 68">
            <a:extLst>
              <a:ext uri="{FF2B5EF4-FFF2-40B4-BE49-F238E27FC236}">
                <a16:creationId xmlns:a16="http://schemas.microsoft.com/office/drawing/2014/main" id="{979563E1-2888-2AF6-AA16-E33DDBE94118}"/>
              </a:ext>
            </a:extLst>
          </p:cNvPr>
          <p:cNvSpPr/>
          <p:nvPr/>
        </p:nvSpPr>
        <p:spPr>
          <a:xfrm>
            <a:off x="831269" y="7219000"/>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خطة</a:t>
            </a:r>
            <a:r>
              <a:rPr lang="en-US" sz="4000" kern="0">
                <a:solidFill>
                  <a:schemeClr val="tx1">
                    <a:lumMod val="50000"/>
                  </a:schemeClr>
                </a:solidFill>
              </a:rPr>
              <a:t> </a:t>
            </a:r>
            <a:r>
              <a:rPr lang="ar-SA" sz="4000" kern="0">
                <a:solidFill>
                  <a:schemeClr val="tx1">
                    <a:lumMod val="50000"/>
                  </a:schemeClr>
                </a:solidFill>
              </a:rPr>
              <a:t>تفعيل إدارة أداء الشركة </a:t>
            </a:r>
            <a:endParaRPr lang="en-US" sz="4000" kern="0">
              <a:solidFill>
                <a:schemeClr val="tx1">
                  <a:lumMod val="50000"/>
                </a:schemeClr>
              </a:solidFill>
            </a:endParaRPr>
          </a:p>
        </p:txBody>
      </p:sp>
      <p:sp>
        <p:nvSpPr>
          <p:cNvPr id="3" name="Rectangle: Rounded Corners 2">
            <a:extLst>
              <a:ext uri="{FF2B5EF4-FFF2-40B4-BE49-F238E27FC236}">
                <a16:creationId xmlns:a16="http://schemas.microsoft.com/office/drawing/2014/main" id="{A1882CF4-0F5C-9B5A-0E1A-EBDCC7D23B62}"/>
              </a:ext>
            </a:extLst>
          </p:cNvPr>
          <p:cNvSpPr/>
          <p:nvPr/>
        </p:nvSpPr>
        <p:spPr>
          <a:xfrm>
            <a:off x="12185650" y="843543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SA" sz="2799">
                <a:solidFill>
                  <a:schemeClr val="bg1"/>
                </a:solidFill>
              </a:rPr>
              <a:t>4</a:t>
            </a:r>
            <a:endParaRPr lang="en-US" sz="2799">
              <a:solidFill>
                <a:schemeClr val="bg1"/>
              </a:solidFill>
            </a:endParaRPr>
          </a:p>
        </p:txBody>
      </p:sp>
      <p:sp>
        <p:nvSpPr>
          <p:cNvPr id="4" name="Rectangle: Rounded Corners 3">
            <a:extLst>
              <a:ext uri="{FF2B5EF4-FFF2-40B4-BE49-F238E27FC236}">
                <a16:creationId xmlns:a16="http://schemas.microsoft.com/office/drawing/2014/main" id="{33648905-3A7D-784E-ADDA-5A1AF1790F45}"/>
              </a:ext>
            </a:extLst>
          </p:cNvPr>
          <p:cNvSpPr/>
          <p:nvPr/>
        </p:nvSpPr>
        <p:spPr>
          <a:xfrm>
            <a:off x="850682" y="8435429"/>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الملاحق</a:t>
            </a:r>
            <a:endParaRPr lang="en-US" sz="4000" kern="0">
              <a:solidFill>
                <a:schemeClr val="tx1">
                  <a:lumMod val="50000"/>
                </a:schemeClr>
              </a:solidFill>
            </a:endParaRPr>
          </a:p>
        </p:txBody>
      </p:sp>
      <p:pic>
        <p:nvPicPr>
          <p:cNvPr id="5" name="Picture 4" descr="A white background with black dots&#10;&#10;Description automatically generated">
            <a:extLst>
              <a:ext uri="{FF2B5EF4-FFF2-40B4-BE49-F238E27FC236}">
                <a16:creationId xmlns:a16="http://schemas.microsoft.com/office/drawing/2014/main" id="{1992F820-F620-8FB5-D357-093B55195A49}"/>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15462" y="3539957"/>
            <a:ext cx="12660923" cy="4895471"/>
          </a:xfrm>
          <a:prstGeom prst="rect">
            <a:avLst/>
          </a:prstGeom>
        </p:spPr>
      </p:pic>
    </p:spTree>
    <p:extLst>
      <p:ext uri="{BB962C8B-B14F-4D97-AF65-F5344CB8AC3E}">
        <p14:creationId xmlns:p14="http://schemas.microsoft.com/office/powerpoint/2010/main" val="179607818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59F06-6F5A-48FD-E7B6-4533FA5D3419}"/>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3A4DB6FF-E773-FF36-BDA4-0671ABF2E1F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3A4DB6FF-E773-FF36-BDA4-0671ABF2E1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0059017A-FC54-56D1-16F7-692BB70ADDD6}"/>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1043A3F0-08EC-D890-44C3-457AE9653B1B}"/>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noProof="0">
                  <a:solidFill>
                    <a:schemeClr val="dk1"/>
                  </a:solidFill>
                  <a:uFillTx/>
                  <a:latin typeface="Avenir Next Arabic Demi" panose="020B0703020202020204" pitchFamily="34" charset="-78"/>
                  <a:cs typeface="Avenir Next Arabic Demi" panose="020B0703020202020204" pitchFamily="34" charset="-78"/>
                  <a:sym typeface="Helvetica Neue"/>
                </a:rPr>
                <a:t>التواصل القيادي</a:t>
              </a:r>
            </a:p>
          </p:txBody>
        </p:sp>
        <p:cxnSp>
          <p:nvCxnSpPr>
            <p:cNvPr id="7" name="Straight Connector 6">
              <a:extLst>
                <a:ext uri="{FF2B5EF4-FFF2-40B4-BE49-F238E27FC236}">
                  <a16:creationId xmlns:a16="http://schemas.microsoft.com/office/drawing/2014/main" id="{A34715D2-A7D4-532C-A184-983C0AF1CD34}"/>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5F7D88AE-CB6B-205A-F3E0-00C7D048544E}"/>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B044E230-0BAD-7594-DC79-296AFCA514AC}"/>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8028E96D-42CB-1956-A182-899440E3FC11}"/>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8A6DA5A8-FA81-F6F1-11A3-C44BB211780C}"/>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980A51CB-2568-B13F-DA58-59242AEC0AF0}"/>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245F6505-E4D1-9B12-2A3C-E9F865CC502E}"/>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4EF785C4-45C9-6620-CACA-7C3EBACB13BD}"/>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F7CA9970-172D-238D-F3E7-A8A01B33DA45}"/>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1B131401-EA84-31F9-9558-5A6CF21BC1E4}"/>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FF5AA6B4-F1E2-4F15-C0F5-98FA44442069}"/>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4948F640-4FBA-F50D-20BA-4706E061492A}"/>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المعالم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ACC6A137-5706-8DC3-7F15-1FD42D9E3E6D}"/>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D359C7E3-AFEC-8CE7-C25E-836616E16D14}"/>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D79110AA-DFB1-306F-F8AF-9748878A5CCF}"/>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استلام التحديثات من ممثلي القطاعات</a:t>
            </a:r>
          </a:p>
        </p:txBody>
      </p:sp>
      <p:sp>
        <p:nvSpPr>
          <p:cNvPr id="89" name="Google Shape;4203;p75">
            <a:extLst>
              <a:ext uri="{FF2B5EF4-FFF2-40B4-BE49-F238E27FC236}">
                <a16:creationId xmlns:a16="http://schemas.microsoft.com/office/drawing/2014/main" id="{A01801E9-64A5-F079-2BB1-843013069ABD}"/>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0265C628-3BBF-B605-4271-69F308EDB9C0}"/>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B0A987C7-A5E9-73F6-9834-704C9485E609}"/>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التواصل القيادي</a:t>
            </a:r>
            <a:endParaRPr lang="en-US" sz="1800" b="1">
              <a:latin typeface="Baguet Script" panose="020F0502020204030204" pitchFamily="2" charset="0"/>
              <a:cs typeface="Avenir Next Arabic" panose="020B0503020202020204" pitchFamily="34" charset="-78"/>
            </a:endParaRPr>
          </a:p>
        </p:txBody>
      </p:sp>
      <p:sp>
        <p:nvSpPr>
          <p:cNvPr id="19" name="Google Shape;4203;p75">
            <a:extLst>
              <a:ext uri="{FF2B5EF4-FFF2-40B4-BE49-F238E27FC236}">
                <a16:creationId xmlns:a16="http://schemas.microsoft.com/office/drawing/2014/main" id="{7E555585-7C96-D098-1EE2-ABBA51F5B0FC}"/>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D23CAD91-2FBF-A543-DDBD-74D669EC0412}"/>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A1B9AA1B-4E24-EC09-F76D-B1BF033759C7}"/>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98D06900-03E6-37E9-56E8-BFF38EDF1D9B}"/>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70" name="Table 69">
            <a:extLst>
              <a:ext uri="{FF2B5EF4-FFF2-40B4-BE49-F238E27FC236}">
                <a16:creationId xmlns:a16="http://schemas.microsoft.com/office/drawing/2014/main" id="{427D6F7C-8732-9170-9C00-5856D7108A4F}"/>
              </a:ext>
            </a:extLst>
          </p:cNvPr>
          <p:cNvGraphicFramePr>
            <a:graphicFrameLocks noGrp="1"/>
          </p:cNvGraphicFramePr>
          <p:nvPr>
            <p:extLst>
              <p:ext uri="{D42A27DB-BD31-4B8C-83A1-F6EECF244321}">
                <p14:modId xmlns:p14="http://schemas.microsoft.com/office/powerpoint/2010/main" val="1887097832"/>
              </p:ext>
            </p:extLst>
          </p:nvPr>
        </p:nvGraphicFramePr>
        <p:xfrm>
          <a:off x="1110476" y="1989455"/>
          <a:ext cx="15636252" cy="1433122"/>
        </p:xfrm>
        <a:graphic>
          <a:graphicData uri="http://schemas.openxmlformats.org/drawingml/2006/table">
            <a:tbl>
              <a:tblPr rtl="1" firstRow="1" bandRow="1"/>
              <a:tblGrid>
                <a:gridCol w="363633">
                  <a:extLst>
                    <a:ext uri="{9D8B030D-6E8A-4147-A177-3AD203B41FA5}">
                      <a16:colId xmlns:a16="http://schemas.microsoft.com/office/drawing/2014/main" val="4280246268"/>
                    </a:ext>
                  </a:extLst>
                </a:gridCol>
                <a:gridCol w="363633">
                  <a:extLst>
                    <a:ext uri="{9D8B030D-6E8A-4147-A177-3AD203B41FA5}">
                      <a16:colId xmlns:a16="http://schemas.microsoft.com/office/drawing/2014/main" val="2438629990"/>
                    </a:ext>
                  </a:extLst>
                </a:gridCol>
                <a:gridCol w="363633">
                  <a:extLst>
                    <a:ext uri="{9D8B030D-6E8A-4147-A177-3AD203B41FA5}">
                      <a16:colId xmlns:a16="http://schemas.microsoft.com/office/drawing/2014/main" val="3284252778"/>
                    </a:ext>
                  </a:extLst>
                </a:gridCol>
                <a:gridCol w="363633">
                  <a:extLst>
                    <a:ext uri="{9D8B030D-6E8A-4147-A177-3AD203B41FA5}">
                      <a16:colId xmlns:a16="http://schemas.microsoft.com/office/drawing/2014/main" val="2392239795"/>
                    </a:ext>
                  </a:extLst>
                </a:gridCol>
                <a:gridCol w="363633">
                  <a:extLst>
                    <a:ext uri="{9D8B030D-6E8A-4147-A177-3AD203B41FA5}">
                      <a16:colId xmlns:a16="http://schemas.microsoft.com/office/drawing/2014/main" val="3044466169"/>
                    </a:ext>
                  </a:extLst>
                </a:gridCol>
                <a:gridCol w="334739">
                  <a:extLst>
                    <a:ext uri="{9D8B030D-6E8A-4147-A177-3AD203B41FA5}">
                      <a16:colId xmlns:a16="http://schemas.microsoft.com/office/drawing/2014/main" val="2924375124"/>
                    </a:ext>
                  </a:extLst>
                </a:gridCol>
                <a:gridCol w="392491">
                  <a:extLst>
                    <a:ext uri="{9D8B030D-6E8A-4147-A177-3AD203B41FA5}">
                      <a16:colId xmlns:a16="http://schemas.microsoft.com/office/drawing/2014/main" val="1722783852"/>
                    </a:ext>
                  </a:extLst>
                </a:gridCol>
                <a:gridCol w="363633">
                  <a:extLst>
                    <a:ext uri="{9D8B030D-6E8A-4147-A177-3AD203B41FA5}">
                      <a16:colId xmlns:a16="http://schemas.microsoft.com/office/drawing/2014/main" val="4194945750"/>
                    </a:ext>
                  </a:extLst>
                </a:gridCol>
                <a:gridCol w="363633">
                  <a:extLst>
                    <a:ext uri="{9D8B030D-6E8A-4147-A177-3AD203B41FA5}">
                      <a16:colId xmlns:a16="http://schemas.microsoft.com/office/drawing/2014/main" val="1201121911"/>
                    </a:ext>
                  </a:extLst>
                </a:gridCol>
                <a:gridCol w="363633">
                  <a:extLst>
                    <a:ext uri="{9D8B030D-6E8A-4147-A177-3AD203B41FA5}">
                      <a16:colId xmlns:a16="http://schemas.microsoft.com/office/drawing/2014/main" val="3499060142"/>
                    </a:ext>
                  </a:extLst>
                </a:gridCol>
                <a:gridCol w="363633">
                  <a:extLst>
                    <a:ext uri="{9D8B030D-6E8A-4147-A177-3AD203B41FA5}">
                      <a16:colId xmlns:a16="http://schemas.microsoft.com/office/drawing/2014/main" val="3184765866"/>
                    </a:ext>
                  </a:extLst>
                </a:gridCol>
                <a:gridCol w="363633">
                  <a:extLst>
                    <a:ext uri="{9D8B030D-6E8A-4147-A177-3AD203B41FA5}">
                      <a16:colId xmlns:a16="http://schemas.microsoft.com/office/drawing/2014/main" val="1287295222"/>
                    </a:ext>
                  </a:extLst>
                </a:gridCol>
                <a:gridCol w="363633">
                  <a:extLst>
                    <a:ext uri="{9D8B030D-6E8A-4147-A177-3AD203B41FA5}">
                      <a16:colId xmlns:a16="http://schemas.microsoft.com/office/drawing/2014/main" val="778938683"/>
                    </a:ext>
                  </a:extLst>
                </a:gridCol>
                <a:gridCol w="363633">
                  <a:extLst>
                    <a:ext uri="{9D8B030D-6E8A-4147-A177-3AD203B41FA5}">
                      <a16:colId xmlns:a16="http://schemas.microsoft.com/office/drawing/2014/main" val="645048637"/>
                    </a:ext>
                  </a:extLst>
                </a:gridCol>
                <a:gridCol w="302816">
                  <a:extLst>
                    <a:ext uri="{9D8B030D-6E8A-4147-A177-3AD203B41FA5}">
                      <a16:colId xmlns:a16="http://schemas.microsoft.com/office/drawing/2014/main" val="3587697693"/>
                    </a:ext>
                  </a:extLst>
                </a:gridCol>
                <a:gridCol w="424474">
                  <a:extLst>
                    <a:ext uri="{9D8B030D-6E8A-4147-A177-3AD203B41FA5}">
                      <a16:colId xmlns:a16="http://schemas.microsoft.com/office/drawing/2014/main" val="162846911"/>
                    </a:ext>
                  </a:extLst>
                </a:gridCol>
                <a:gridCol w="363633">
                  <a:extLst>
                    <a:ext uri="{9D8B030D-6E8A-4147-A177-3AD203B41FA5}">
                      <a16:colId xmlns:a16="http://schemas.microsoft.com/office/drawing/2014/main" val="421274445"/>
                    </a:ext>
                  </a:extLst>
                </a:gridCol>
                <a:gridCol w="363633">
                  <a:extLst>
                    <a:ext uri="{9D8B030D-6E8A-4147-A177-3AD203B41FA5}">
                      <a16:colId xmlns:a16="http://schemas.microsoft.com/office/drawing/2014/main" val="2284999595"/>
                    </a:ext>
                  </a:extLst>
                </a:gridCol>
                <a:gridCol w="363633">
                  <a:extLst>
                    <a:ext uri="{9D8B030D-6E8A-4147-A177-3AD203B41FA5}">
                      <a16:colId xmlns:a16="http://schemas.microsoft.com/office/drawing/2014/main" val="2944253659"/>
                    </a:ext>
                  </a:extLst>
                </a:gridCol>
                <a:gridCol w="363633">
                  <a:extLst>
                    <a:ext uri="{9D8B030D-6E8A-4147-A177-3AD203B41FA5}">
                      <a16:colId xmlns:a16="http://schemas.microsoft.com/office/drawing/2014/main" val="2550891839"/>
                    </a:ext>
                  </a:extLst>
                </a:gridCol>
                <a:gridCol w="363633">
                  <a:extLst>
                    <a:ext uri="{9D8B030D-6E8A-4147-A177-3AD203B41FA5}">
                      <a16:colId xmlns:a16="http://schemas.microsoft.com/office/drawing/2014/main" val="2880123025"/>
                    </a:ext>
                  </a:extLst>
                </a:gridCol>
                <a:gridCol w="363633">
                  <a:extLst>
                    <a:ext uri="{9D8B030D-6E8A-4147-A177-3AD203B41FA5}">
                      <a16:colId xmlns:a16="http://schemas.microsoft.com/office/drawing/2014/main" val="1336087746"/>
                    </a:ext>
                  </a:extLst>
                </a:gridCol>
                <a:gridCol w="363633">
                  <a:extLst>
                    <a:ext uri="{9D8B030D-6E8A-4147-A177-3AD203B41FA5}">
                      <a16:colId xmlns:a16="http://schemas.microsoft.com/office/drawing/2014/main" val="3205112472"/>
                    </a:ext>
                  </a:extLst>
                </a:gridCol>
                <a:gridCol w="363633">
                  <a:extLst>
                    <a:ext uri="{9D8B030D-6E8A-4147-A177-3AD203B41FA5}">
                      <a16:colId xmlns:a16="http://schemas.microsoft.com/office/drawing/2014/main" val="2348083285"/>
                    </a:ext>
                  </a:extLst>
                </a:gridCol>
                <a:gridCol w="363633">
                  <a:extLst>
                    <a:ext uri="{9D8B030D-6E8A-4147-A177-3AD203B41FA5}">
                      <a16:colId xmlns:a16="http://schemas.microsoft.com/office/drawing/2014/main" val="2119375720"/>
                    </a:ext>
                  </a:extLst>
                </a:gridCol>
                <a:gridCol w="336333">
                  <a:extLst>
                    <a:ext uri="{9D8B030D-6E8A-4147-A177-3AD203B41FA5}">
                      <a16:colId xmlns:a16="http://schemas.microsoft.com/office/drawing/2014/main" val="1590994889"/>
                    </a:ext>
                  </a:extLst>
                </a:gridCol>
                <a:gridCol w="390978">
                  <a:extLst>
                    <a:ext uri="{9D8B030D-6E8A-4147-A177-3AD203B41FA5}">
                      <a16:colId xmlns:a16="http://schemas.microsoft.com/office/drawing/2014/main" val="2721689925"/>
                    </a:ext>
                  </a:extLst>
                </a:gridCol>
                <a:gridCol w="363633">
                  <a:extLst>
                    <a:ext uri="{9D8B030D-6E8A-4147-A177-3AD203B41FA5}">
                      <a16:colId xmlns:a16="http://schemas.microsoft.com/office/drawing/2014/main" val="1185672108"/>
                    </a:ext>
                  </a:extLst>
                </a:gridCol>
                <a:gridCol w="363633">
                  <a:extLst>
                    <a:ext uri="{9D8B030D-6E8A-4147-A177-3AD203B41FA5}">
                      <a16:colId xmlns:a16="http://schemas.microsoft.com/office/drawing/2014/main" val="1473799831"/>
                    </a:ext>
                  </a:extLst>
                </a:gridCol>
                <a:gridCol w="363633">
                  <a:extLst>
                    <a:ext uri="{9D8B030D-6E8A-4147-A177-3AD203B41FA5}">
                      <a16:colId xmlns:a16="http://schemas.microsoft.com/office/drawing/2014/main" val="2437146537"/>
                    </a:ext>
                  </a:extLst>
                </a:gridCol>
                <a:gridCol w="363633">
                  <a:extLst>
                    <a:ext uri="{9D8B030D-6E8A-4147-A177-3AD203B41FA5}">
                      <a16:colId xmlns:a16="http://schemas.microsoft.com/office/drawing/2014/main" val="2457780390"/>
                    </a:ext>
                  </a:extLst>
                </a:gridCol>
                <a:gridCol w="363633">
                  <a:extLst>
                    <a:ext uri="{9D8B030D-6E8A-4147-A177-3AD203B41FA5}">
                      <a16:colId xmlns:a16="http://schemas.microsoft.com/office/drawing/2014/main" val="211267938"/>
                    </a:ext>
                  </a:extLst>
                </a:gridCol>
                <a:gridCol w="363633">
                  <a:extLst>
                    <a:ext uri="{9D8B030D-6E8A-4147-A177-3AD203B41FA5}">
                      <a16:colId xmlns:a16="http://schemas.microsoft.com/office/drawing/2014/main" val="1508673446"/>
                    </a:ext>
                  </a:extLst>
                </a:gridCol>
                <a:gridCol w="363633">
                  <a:extLst>
                    <a:ext uri="{9D8B030D-6E8A-4147-A177-3AD203B41FA5}">
                      <a16:colId xmlns:a16="http://schemas.microsoft.com/office/drawing/2014/main" val="1455250964"/>
                    </a:ext>
                  </a:extLst>
                </a:gridCol>
                <a:gridCol w="363633">
                  <a:extLst>
                    <a:ext uri="{9D8B030D-6E8A-4147-A177-3AD203B41FA5}">
                      <a16:colId xmlns:a16="http://schemas.microsoft.com/office/drawing/2014/main" val="1499718607"/>
                    </a:ext>
                  </a:extLst>
                </a:gridCol>
                <a:gridCol w="363633">
                  <a:extLst>
                    <a:ext uri="{9D8B030D-6E8A-4147-A177-3AD203B41FA5}">
                      <a16:colId xmlns:a16="http://schemas.microsoft.com/office/drawing/2014/main" val="331671501"/>
                    </a:ext>
                  </a:extLst>
                </a:gridCol>
                <a:gridCol w="363633">
                  <a:extLst>
                    <a:ext uri="{9D8B030D-6E8A-4147-A177-3AD203B41FA5}">
                      <a16:colId xmlns:a16="http://schemas.microsoft.com/office/drawing/2014/main" val="709123399"/>
                    </a:ext>
                  </a:extLst>
                </a:gridCol>
                <a:gridCol w="363633">
                  <a:extLst>
                    <a:ext uri="{9D8B030D-6E8A-4147-A177-3AD203B41FA5}">
                      <a16:colId xmlns:a16="http://schemas.microsoft.com/office/drawing/2014/main" val="3601427777"/>
                    </a:ext>
                  </a:extLst>
                </a:gridCol>
                <a:gridCol w="363633">
                  <a:extLst>
                    <a:ext uri="{9D8B030D-6E8A-4147-A177-3AD203B41FA5}">
                      <a16:colId xmlns:a16="http://schemas.microsoft.com/office/drawing/2014/main" val="1406434199"/>
                    </a:ext>
                  </a:extLst>
                </a:gridCol>
                <a:gridCol w="363633">
                  <a:extLst>
                    <a:ext uri="{9D8B030D-6E8A-4147-A177-3AD203B41FA5}">
                      <a16:colId xmlns:a16="http://schemas.microsoft.com/office/drawing/2014/main" val="2067636733"/>
                    </a:ext>
                  </a:extLst>
                </a:gridCol>
                <a:gridCol w="363633">
                  <a:extLst>
                    <a:ext uri="{9D8B030D-6E8A-4147-A177-3AD203B41FA5}">
                      <a16:colId xmlns:a16="http://schemas.microsoft.com/office/drawing/2014/main" val="2120406731"/>
                    </a:ext>
                  </a:extLst>
                </a:gridCol>
                <a:gridCol w="363633">
                  <a:extLst>
                    <a:ext uri="{9D8B030D-6E8A-4147-A177-3AD203B41FA5}">
                      <a16:colId xmlns:a16="http://schemas.microsoft.com/office/drawing/2014/main" val="1383123195"/>
                    </a:ext>
                  </a:extLst>
                </a:gridCol>
                <a:gridCol w="363633">
                  <a:extLst>
                    <a:ext uri="{9D8B030D-6E8A-4147-A177-3AD203B41FA5}">
                      <a16:colId xmlns:a16="http://schemas.microsoft.com/office/drawing/2014/main" val="1539587230"/>
                    </a:ext>
                  </a:extLst>
                </a:gridCol>
              </a:tblGrid>
              <a:tr h="716561">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cs typeface="Avenir Next Arabic" panose="020B0503020202020204" pitchFamily="34" charset="-78"/>
                        </a:rPr>
                        <a:t>نوفمبر 2024</a:t>
                      </a:r>
                      <a:endParaRPr lang="en-US" sz="2175" kern="1200">
                        <a:solidFill>
                          <a:srgbClr val="FFFFFF"/>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ea typeface="+mn-ea"/>
                          <a:cs typeface="Avenir Next Arabic" panose="020B0503020202020204" pitchFamily="34" charset="-78"/>
                        </a:rPr>
                        <a:t>ديسمبر 2024</a:t>
                      </a:r>
                      <a:endParaRPr lang="en-US" sz="2175" kern="1200">
                        <a:solidFill>
                          <a:srgbClr val="FFFFFF"/>
                        </a:solidFill>
                        <a:latin typeface="Avenir Next Arabic" panose="020B0503020202020204" pitchFamily="34" charset="-78"/>
                        <a:ea typeface="+mn-ea"/>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cxnSp>
        <p:nvCxnSpPr>
          <p:cNvPr id="72" name="Straight Connector 71">
            <a:extLst>
              <a:ext uri="{FF2B5EF4-FFF2-40B4-BE49-F238E27FC236}">
                <a16:creationId xmlns:a16="http://schemas.microsoft.com/office/drawing/2014/main" id="{158D2002-529D-4476-C684-8868A0F71976}"/>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8D7E85B-D057-50CD-8054-EF0A28171C3C}"/>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93A1A50-4AF4-732F-659A-75089C1618A2}"/>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39E492-E79A-B46B-8E08-74062B802641}"/>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51EF46-E864-BAD2-8C7D-951728EC4B4A}"/>
              </a:ext>
            </a:extLst>
          </p:cNvPr>
          <p:cNvCxnSpPr>
            <a:cxnSpLocks/>
          </p:cNvCxnSpPr>
          <p:nvPr/>
        </p:nvCxnSpPr>
        <p:spPr>
          <a:xfrm flipH="1" flipV="1">
            <a:off x="12566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26CFA3C-8625-CECC-B316-C862BB757359}"/>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DBADDF62-B56B-A346-6778-5DEC0CE200CB}"/>
              </a:ext>
            </a:extLst>
          </p:cNvPr>
          <p:cNvSpPr/>
          <p:nvPr/>
        </p:nvSpPr>
        <p:spPr>
          <a:xfrm>
            <a:off x="10655554" y="806411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2" name="Oval 81">
            <a:extLst>
              <a:ext uri="{FF2B5EF4-FFF2-40B4-BE49-F238E27FC236}">
                <a16:creationId xmlns:a16="http://schemas.microsoft.com/office/drawing/2014/main" id="{5545E6BE-0DC5-D8E0-7BC0-87BA0F217C33}"/>
              </a:ext>
            </a:extLst>
          </p:cNvPr>
          <p:cNvSpPr/>
          <p:nvPr/>
        </p:nvSpPr>
        <p:spPr>
          <a:xfrm>
            <a:off x="10310356" y="887160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8" name="Oval 87">
            <a:extLst>
              <a:ext uri="{FF2B5EF4-FFF2-40B4-BE49-F238E27FC236}">
                <a16:creationId xmlns:a16="http://schemas.microsoft.com/office/drawing/2014/main" id="{FAF5BAD1-DF48-7FE3-B019-96202CDEC4EB}"/>
              </a:ext>
            </a:extLst>
          </p:cNvPr>
          <p:cNvSpPr/>
          <p:nvPr/>
        </p:nvSpPr>
        <p:spPr>
          <a:xfrm>
            <a:off x="11741203" y="4050300"/>
            <a:ext cx="182880" cy="182880"/>
          </a:xfrm>
          <a:prstGeom prst="ellipse">
            <a:avLst/>
          </a:prstGeom>
          <a:solidFill>
            <a:srgbClr val="0D6ABF"/>
          </a:solidFill>
          <a:ln>
            <a:solidFill>
              <a:srgbClr val="0D6AB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0" name="Google Shape;4203;p75">
            <a:extLst>
              <a:ext uri="{FF2B5EF4-FFF2-40B4-BE49-F238E27FC236}">
                <a16:creationId xmlns:a16="http://schemas.microsoft.com/office/drawing/2014/main" id="{7EF14BA2-8953-5FA8-B691-F027C35463DE}"/>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4FD86F61-1A2B-997F-3C79-3E4DC9ADD5B4}"/>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الخميس</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5030959E-43FE-F93C-075A-79F3DB6008D3}"/>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الخميس</a:t>
            </a:r>
          </a:p>
        </p:txBody>
      </p:sp>
      <p:sp>
        <p:nvSpPr>
          <p:cNvPr id="97" name="Google Shape;4203;p75">
            <a:extLst>
              <a:ext uri="{FF2B5EF4-FFF2-40B4-BE49-F238E27FC236}">
                <a16:creationId xmlns:a16="http://schemas.microsoft.com/office/drawing/2014/main" id="{9747461A-6297-6E4B-A185-861DFF496797}"/>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الخميس</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E866AB7F-B4D4-80A6-811C-1BD05862684A}"/>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11B9E891-A813-04CB-CB22-6A4B473ED6A6}"/>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الإثنين</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C0C2CB68-B12A-DEEF-8E25-1886E899EDE8}"/>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112" name="Oval 111">
            <a:extLst>
              <a:ext uri="{FF2B5EF4-FFF2-40B4-BE49-F238E27FC236}">
                <a16:creationId xmlns:a16="http://schemas.microsoft.com/office/drawing/2014/main" id="{4037D6B7-BF0F-63F0-D060-D72F349D1B24}"/>
              </a:ext>
            </a:extLst>
          </p:cNvPr>
          <p:cNvSpPr/>
          <p:nvPr/>
        </p:nvSpPr>
        <p:spPr>
          <a:xfrm>
            <a:off x="11372690" y="4894756"/>
            <a:ext cx="182880" cy="182880"/>
          </a:xfrm>
          <a:prstGeom prst="ellipse">
            <a:avLst/>
          </a:prstGeom>
          <a:solidFill>
            <a:srgbClr val="0D6ABF"/>
          </a:solidFill>
          <a:ln>
            <a:solidFill>
              <a:srgbClr val="0D6AB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4" name="Oval 113">
            <a:extLst>
              <a:ext uri="{FF2B5EF4-FFF2-40B4-BE49-F238E27FC236}">
                <a16:creationId xmlns:a16="http://schemas.microsoft.com/office/drawing/2014/main" id="{490050DE-7BCC-13D1-2CE2-D5A09FB5F3EC}"/>
              </a:ext>
            </a:extLst>
          </p:cNvPr>
          <p:cNvSpPr/>
          <p:nvPr/>
        </p:nvSpPr>
        <p:spPr>
          <a:xfrm>
            <a:off x="11371887" y="5688840"/>
            <a:ext cx="182880" cy="18288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7" name="Oval 116">
            <a:extLst>
              <a:ext uri="{FF2B5EF4-FFF2-40B4-BE49-F238E27FC236}">
                <a16:creationId xmlns:a16="http://schemas.microsoft.com/office/drawing/2014/main" id="{156BB3E4-4371-4B13-461D-13F04E9A6A97}"/>
              </a:ext>
            </a:extLst>
          </p:cNvPr>
          <p:cNvSpPr/>
          <p:nvPr/>
        </p:nvSpPr>
        <p:spPr>
          <a:xfrm>
            <a:off x="11379267" y="6480678"/>
            <a:ext cx="182880" cy="18288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9" name="Oval 118">
            <a:extLst>
              <a:ext uri="{FF2B5EF4-FFF2-40B4-BE49-F238E27FC236}">
                <a16:creationId xmlns:a16="http://schemas.microsoft.com/office/drawing/2014/main" id="{CA141D62-2EF3-F7E7-4284-E6461BD7319A}"/>
              </a:ext>
            </a:extLst>
          </p:cNvPr>
          <p:cNvSpPr/>
          <p:nvPr/>
        </p:nvSpPr>
        <p:spPr>
          <a:xfrm>
            <a:off x="11030458" y="725422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3" name="TextBox 2">
            <a:extLst>
              <a:ext uri="{FF2B5EF4-FFF2-40B4-BE49-F238E27FC236}">
                <a16:creationId xmlns:a16="http://schemas.microsoft.com/office/drawing/2014/main" id="{418BDBED-BCE6-7090-F65F-3127F291BC5C}"/>
              </a:ext>
            </a:extLst>
          </p:cNvPr>
          <p:cNvSpPr txBox="1"/>
          <p:nvPr/>
        </p:nvSpPr>
        <p:spPr>
          <a:xfrm>
            <a:off x="11436107" y="366986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20-Nov</a:t>
            </a:r>
          </a:p>
        </p:txBody>
      </p:sp>
      <p:sp>
        <p:nvSpPr>
          <p:cNvPr id="9" name="TextBox 8">
            <a:extLst>
              <a:ext uri="{FF2B5EF4-FFF2-40B4-BE49-F238E27FC236}">
                <a16:creationId xmlns:a16="http://schemas.microsoft.com/office/drawing/2014/main" id="{D107F314-E0D2-7543-2786-E3692E3B41FE}"/>
              </a:ext>
            </a:extLst>
          </p:cNvPr>
          <p:cNvSpPr txBox="1"/>
          <p:nvPr/>
        </p:nvSpPr>
        <p:spPr>
          <a:xfrm>
            <a:off x="11050766" y="463296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18" name="TextBox 17">
            <a:extLst>
              <a:ext uri="{FF2B5EF4-FFF2-40B4-BE49-F238E27FC236}">
                <a16:creationId xmlns:a16="http://schemas.microsoft.com/office/drawing/2014/main" id="{0EA77EBC-7DFD-F657-CE6C-8BEF907E28D4}"/>
              </a:ext>
            </a:extLst>
          </p:cNvPr>
          <p:cNvSpPr txBox="1"/>
          <p:nvPr/>
        </p:nvSpPr>
        <p:spPr>
          <a:xfrm>
            <a:off x="11072422" y="5425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24" name="TextBox 23">
            <a:extLst>
              <a:ext uri="{FF2B5EF4-FFF2-40B4-BE49-F238E27FC236}">
                <a16:creationId xmlns:a16="http://schemas.microsoft.com/office/drawing/2014/main" id="{E32212C4-3A79-3341-7D09-00C17FCD8809}"/>
              </a:ext>
            </a:extLst>
          </p:cNvPr>
          <p:cNvSpPr txBox="1"/>
          <p:nvPr/>
        </p:nvSpPr>
        <p:spPr>
          <a:xfrm>
            <a:off x="11096806" y="619963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26" name="TextBox 25">
            <a:extLst>
              <a:ext uri="{FF2B5EF4-FFF2-40B4-BE49-F238E27FC236}">
                <a16:creationId xmlns:a16="http://schemas.microsoft.com/office/drawing/2014/main" id="{B9F47502-9C33-B453-F471-959B4F8E55EA}"/>
              </a:ext>
            </a:extLst>
          </p:cNvPr>
          <p:cNvSpPr txBox="1"/>
          <p:nvPr/>
        </p:nvSpPr>
        <p:spPr>
          <a:xfrm>
            <a:off x="10707624" y="6992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24-Nov</a:t>
            </a:r>
          </a:p>
        </p:txBody>
      </p:sp>
      <p:sp>
        <p:nvSpPr>
          <p:cNvPr id="32" name="TextBox 31">
            <a:extLst>
              <a:ext uri="{FF2B5EF4-FFF2-40B4-BE49-F238E27FC236}">
                <a16:creationId xmlns:a16="http://schemas.microsoft.com/office/drawing/2014/main" id="{D797E47B-F909-D418-2165-4CE95B177762}"/>
              </a:ext>
            </a:extLst>
          </p:cNvPr>
          <p:cNvSpPr txBox="1"/>
          <p:nvPr/>
        </p:nvSpPr>
        <p:spPr>
          <a:xfrm>
            <a:off x="10213848" y="7741478"/>
            <a:ext cx="1063752" cy="369332"/>
          </a:xfrm>
          <a:prstGeom prst="rect">
            <a:avLst/>
          </a:prstGeom>
          <a:noFill/>
        </p:spPr>
        <p:txBody>
          <a:bodyPr wrap="square" rtlCol="0">
            <a:spAutoFit/>
          </a:bodyPr>
          <a:lstStyle/>
          <a:p>
            <a:pPr algn="r" defTabSz="1828800" rtl="1" hangingPunct="1"/>
            <a:r>
              <a:rPr lang="en-US" sz="1800" b="1">
                <a:latin typeface="Avenir Next Arabic" panose="020B0503020202020204" pitchFamily="34" charset="-78"/>
                <a:cs typeface="Avenir Next Arabic" panose="020B0503020202020204" pitchFamily="34" charset="-78"/>
                <a:sym typeface="Helvetica Neue"/>
              </a:rPr>
              <a:t>25-Nov</a:t>
            </a:r>
            <a:endParaRPr lang="en-US" sz="1600" b="1">
              <a:latin typeface="Avenir Next Arabic" panose="020B0503020202020204" pitchFamily="34" charset="-78"/>
              <a:cs typeface="Avenir Next Arabic" panose="020B0503020202020204" pitchFamily="34" charset="-78"/>
              <a:sym typeface="Helvetica Neue"/>
            </a:endParaRPr>
          </a:p>
        </p:txBody>
      </p:sp>
      <p:sp>
        <p:nvSpPr>
          <p:cNvPr id="38" name="TextBox 37">
            <a:extLst>
              <a:ext uri="{FF2B5EF4-FFF2-40B4-BE49-F238E27FC236}">
                <a16:creationId xmlns:a16="http://schemas.microsoft.com/office/drawing/2014/main" id="{2BC955CB-F8F5-9FAC-586A-E3E745AE701E}"/>
              </a:ext>
            </a:extLst>
          </p:cNvPr>
          <p:cNvSpPr txBox="1"/>
          <p:nvPr/>
        </p:nvSpPr>
        <p:spPr>
          <a:xfrm>
            <a:off x="10031984" y="86136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26-Nov</a:t>
            </a:r>
          </a:p>
        </p:txBody>
      </p:sp>
      <p:sp>
        <p:nvSpPr>
          <p:cNvPr id="39" name="Oval 38">
            <a:extLst>
              <a:ext uri="{FF2B5EF4-FFF2-40B4-BE49-F238E27FC236}">
                <a16:creationId xmlns:a16="http://schemas.microsoft.com/office/drawing/2014/main" id="{E2ACC905-9248-40A6-DA4E-159905342294}"/>
              </a:ext>
            </a:extLst>
          </p:cNvPr>
          <p:cNvSpPr/>
          <p:nvPr/>
        </p:nvSpPr>
        <p:spPr>
          <a:xfrm>
            <a:off x="8833440" y="8054285"/>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0" name="Oval 39">
            <a:extLst>
              <a:ext uri="{FF2B5EF4-FFF2-40B4-BE49-F238E27FC236}">
                <a16:creationId xmlns:a16="http://schemas.microsoft.com/office/drawing/2014/main" id="{23B2FDB2-8D3E-FBA1-6C2E-44F6E1CE9407}"/>
              </a:ext>
            </a:extLst>
          </p:cNvPr>
          <p:cNvSpPr/>
          <p:nvPr/>
        </p:nvSpPr>
        <p:spPr>
          <a:xfrm>
            <a:off x="7040626" y="807020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1" name="Oval 40">
            <a:extLst>
              <a:ext uri="{FF2B5EF4-FFF2-40B4-BE49-F238E27FC236}">
                <a16:creationId xmlns:a16="http://schemas.microsoft.com/office/drawing/2014/main" id="{A2883422-5B84-BB5C-50AB-801C9E40214D}"/>
              </a:ext>
            </a:extLst>
          </p:cNvPr>
          <p:cNvSpPr/>
          <p:nvPr/>
        </p:nvSpPr>
        <p:spPr>
          <a:xfrm>
            <a:off x="5163648" y="8060381"/>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2" name="Oval 41">
            <a:extLst>
              <a:ext uri="{FF2B5EF4-FFF2-40B4-BE49-F238E27FC236}">
                <a16:creationId xmlns:a16="http://schemas.microsoft.com/office/drawing/2014/main" id="{E97C543A-B1C1-4944-B05A-37EDB37DB631}"/>
              </a:ext>
            </a:extLst>
          </p:cNvPr>
          <p:cNvSpPr/>
          <p:nvPr/>
        </p:nvSpPr>
        <p:spPr>
          <a:xfrm>
            <a:off x="3370834" y="8076304"/>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3" name="Oval 42">
            <a:extLst>
              <a:ext uri="{FF2B5EF4-FFF2-40B4-BE49-F238E27FC236}">
                <a16:creationId xmlns:a16="http://schemas.microsoft.com/office/drawing/2014/main" id="{139F08F6-8F7A-B05E-0B9A-67D5DFDACC7B}"/>
              </a:ext>
            </a:extLst>
          </p:cNvPr>
          <p:cNvSpPr/>
          <p:nvPr/>
        </p:nvSpPr>
        <p:spPr>
          <a:xfrm>
            <a:off x="1529842" y="8082400"/>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4" name="Oval 43">
            <a:extLst>
              <a:ext uri="{FF2B5EF4-FFF2-40B4-BE49-F238E27FC236}">
                <a16:creationId xmlns:a16="http://schemas.microsoft.com/office/drawing/2014/main" id="{224B30D9-5B23-2647-D46D-5762AC7D268A}"/>
              </a:ext>
            </a:extLst>
          </p:cNvPr>
          <p:cNvSpPr/>
          <p:nvPr/>
        </p:nvSpPr>
        <p:spPr>
          <a:xfrm>
            <a:off x="8510352" y="8865053"/>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5" name="Oval 44">
            <a:extLst>
              <a:ext uri="{FF2B5EF4-FFF2-40B4-BE49-F238E27FC236}">
                <a16:creationId xmlns:a16="http://schemas.microsoft.com/office/drawing/2014/main" id="{EC56DF94-0305-35C4-926F-090BE36F81A8}"/>
              </a:ext>
            </a:extLst>
          </p:cNvPr>
          <p:cNvSpPr/>
          <p:nvPr/>
        </p:nvSpPr>
        <p:spPr>
          <a:xfrm>
            <a:off x="6717538" y="888097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6" name="Oval 45">
            <a:extLst>
              <a:ext uri="{FF2B5EF4-FFF2-40B4-BE49-F238E27FC236}">
                <a16:creationId xmlns:a16="http://schemas.microsoft.com/office/drawing/2014/main" id="{26F4809E-8F05-C3EB-05B5-E4768CB39894}"/>
              </a:ext>
            </a:extLst>
          </p:cNvPr>
          <p:cNvSpPr/>
          <p:nvPr/>
        </p:nvSpPr>
        <p:spPr>
          <a:xfrm>
            <a:off x="4840560" y="887114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7" name="Oval 46">
            <a:extLst>
              <a:ext uri="{FF2B5EF4-FFF2-40B4-BE49-F238E27FC236}">
                <a16:creationId xmlns:a16="http://schemas.microsoft.com/office/drawing/2014/main" id="{B0515CBF-A9F9-2CEA-B184-CDA89237A64D}"/>
              </a:ext>
            </a:extLst>
          </p:cNvPr>
          <p:cNvSpPr/>
          <p:nvPr/>
        </p:nvSpPr>
        <p:spPr>
          <a:xfrm>
            <a:off x="3047746" y="888707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8" name="Oval 47">
            <a:extLst>
              <a:ext uri="{FF2B5EF4-FFF2-40B4-BE49-F238E27FC236}">
                <a16:creationId xmlns:a16="http://schemas.microsoft.com/office/drawing/2014/main" id="{13F90E6C-9CC7-3150-DC95-462DA9DB20F0}"/>
              </a:ext>
            </a:extLst>
          </p:cNvPr>
          <p:cNvSpPr/>
          <p:nvPr/>
        </p:nvSpPr>
        <p:spPr>
          <a:xfrm>
            <a:off x="1206754" y="889316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9" name="Oval 48">
            <a:extLst>
              <a:ext uri="{FF2B5EF4-FFF2-40B4-BE49-F238E27FC236}">
                <a16:creationId xmlns:a16="http://schemas.microsoft.com/office/drawing/2014/main" id="{97C966DA-D77B-4DB0-E8BD-531E1137E956}"/>
              </a:ext>
            </a:extLst>
          </p:cNvPr>
          <p:cNvSpPr/>
          <p:nvPr/>
        </p:nvSpPr>
        <p:spPr>
          <a:xfrm>
            <a:off x="9534480" y="6451037"/>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0" name="Oval 49">
            <a:extLst>
              <a:ext uri="{FF2B5EF4-FFF2-40B4-BE49-F238E27FC236}">
                <a16:creationId xmlns:a16="http://schemas.microsoft.com/office/drawing/2014/main" id="{8F74A63A-A5D4-30C2-2F5A-BD1B1EEA1783}"/>
              </a:ext>
            </a:extLst>
          </p:cNvPr>
          <p:cNvSpPr/>
          <p:nvPr/>
        </p:nvSpPr>
        <p:spPr>
          <a:xfrm>
            <a:off x="7741666" y="6466960"/>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1" name="Oval 50">
            <a:extLst>
              <a:ext uri="{FF2B5EF4-FFF2-40B4-BE49-F238E27FC236}">
                <a16:creationId xmlns:a16="http://schemas.microsoft.com/office/drawing/2014/main" id="{F05E13AC-6AE7-81F3-2879-6F8503DFC526}"/>
              </a:ext>
            </a:extLst>
          </p:cNvPr>
          <p:cNvSpPr/>
          <p:nvPr/>
        </p:nvSpPr>
        <p:spPr>
          <a:xfrm>
            <a:off x="5864688" y="6457133"/>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2" name="Oval 51">
            <a:extLst>
              <a:ext uri="{FF2B5EF4-FFF2-40B4-BE49-F238E27FC236}">
                <a16:creationId xmlns:a16="http://schemas.microsoft.com/office/drawing/2014/main" id="{32EF42EF-2366-4D6A-E39D-D2D853219A35}"/>
              </a:ext>
            </a:extLst>
          </p:cNvPr>
          <p:cNvSpPr/>
          <p:nvPr/>
        </p:nvSpPr>
        <p:spPr>
          <a:xfrm>
            <a:off x="4071874" y="6473056"/>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3" name="Oval 52">
            <a:extLst>
              <a:ext uri="{FF2B5EF4-FFF2-40B4-BE49-F238E27FC236}">
                <a16:creationId xmlns:a16="http://schemas.microsoft.com/office/drawing/2014/main" id="{0F341937-C6DE-1D8C-44D7-FC42DEAD679A}"/>
              </a:ext>
            </a:extLst>
          </p:cNvPr>
          <p:cNvSpPr/>
          <p:nvPr/>
        </p:nvSpPr>
        <p:spPr>
          <a:xfrm>
            <a:off x="2230882" y="6479152"/>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4" name="Oval 53">
            <a:extLst>
              <a:ext uri="{FF2B5EF4-FFF2-40B4-BE49-F238E27FC236}">
                <a16:creationId xmlns:a16="http://schemas.microsoft.com/office/drawing/2014/main" id="{4A731AC6-3250-4C3B-617E-B73E7B281D79}"/>
              </a:ext>
            </a:extLst>
          </p:cNvPr>
          <p:cNvSpPr/>
          <p:nvPr/>
        </p:nvSpPr>
        <p:spPr>
          <a:xfrm>
            <a:off x="9211392" y="7225229"/>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5" name="Oval 54">
            <a:extLst>
              <a:ext uri="{FF2B5EF4-FFF2-40B4-BE49-F238E27FC236}">
                <a16:creationId xmlns:a16="http://schemas.microsoft.com/office/drawing/2014/main" id="{3F73F561-079F-072F-C1D3-753EA6AD0C96}"/>
              </a:ext>
            </a:extLst>
          </p:cNvPr>
          <p:cNvSpPr/>
          <p:nvPr/>
        </p:nvSpPr>
        <p:spPr>
          <a:xfrm>
            <a:off x="7418578" y="7241152"/>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6" name="Oval 55">
            <a:extLst>
              <a:ext uri="{FF2B5EF4-FFF2-40B4-BE49-F238E27FC236}">
                <a16:creationId xmlns:a16="http://schemas.microsoft.com/office/drawing/2014/main" id="{E7C77ED8-5D79-A376-42B2-FC1BDBDCE1DB}"/>
              </a:ext>
            </a:extLst>
          </p:cNvPr>
          <p:cNvSpPr/>
          <p:nvPr/>
        </p:nvSpPr>
        <p:spPr>
          <a:xfrm>
            <a:off x="5541600" y="7231325"/>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7" name="Oval 56">
            <a:extLst>
              <a:ext uri="{FF2B5EF4-FFF2-40B4-BE49-F238E27FC236}">
                <a16:creationId xmlns:a16="http://schemas.microsoft.com/office/drawing/2014/main" id="{A6846087-E812-5255-F0F2-DDCA41AB1513}"/>
              </a:ext>
            </a:extLst>
          </p:cNvPr>
          <p:cNvSpPr/>
          <p:nvPr/>
        </p:nvSpPr>
        <p:spPr>
          <a:xfrm>
            <a:off x="3748786" y="724724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8" name="Oval 57">
            <a:extLst>
              <a:ext uri="{FF2B5EF4-FFF2-40B4-BE49-F238E27FC236}">
                <a16:creationId xmlns:a16="http://schemas.microsoft.com/office/drawing/2014/main" id="{F8EB5304-AF0F-B45A-9C29-97C091E08122}"/>
              </a:ext>
            </a:extLst>
          </p:cNvPr>
          <p:cNvSpPr/>
          <p:nvPr/>
        </p:nvSpPr>
        <p:spPr>
          <a:xfrm>
            <a:off x="1907794" y="7253344"/>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1" name="Oval 60">
            <a:extLst>
              <a:ext uri="{FF2B5EF4-FFF2-40B4-BE49-F238E27FC236}">
                <a16:creationId xmlns:a16="http://schemas.microsoft.com/office/drawing/2014/main" id="{038131A9-EA69-53F1-F1A6-898775EC7933}"/>
              </a:ext>
            </a:extLst>
          </p:cNvPr>
          <p:cNvSpPr/>
          <p:nvPr/>
        </p:nvSpPr>
        <p:spPr>
          <a:xfrm>
            <a:off x="9540576" y="561588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4" name="Oval 63">
            <a:extLst>
              <a:ext uri="{FF2B5EF4-FFF2-40B4-BE49-F238E27FC236}">
                <a16:creationId xmlns:a16="http://schemas.microsoft.com/office/drawing/2014/main" id="{3CE0AA74-9381-F684-5362-1BBAD2A2B89F}"/>
              </a:ext>
            </a:extLst>
          </p:cNvPr>
          <p:cNvSpPr/>
          <p:nvPr/>
        </p:nvSpPr>
        <p:spPr>
          <a:xfrm>
            <a:off x="7747762" y="563180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5" name="Oval 64">
            <a:extLst>
              <a:ext uri="{FF2B5EF4-FFF2-40B4-BE49-F238E27FC236}">
                <a16:creationId xmlns:a16="http://schemas.microsoft.com/office/drawing/2014/main" id="{678E4058-AA03-5C1F-FD69-181547343BC7}"/>
              </a:ext>
            </a:extLst>
          </p:cNvPr>
          <p:cNvSpPr/>
          <p:nvPr/>
        </p:nvSpPr>
        <p:spPr>
          <a:xfrm>
            <a:off x="5870784" y="5621981"/>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6" name="Oval 65">
            <a:extLst>
              <a:ext uri="{FF2B5EF4-FFF2-40B4-BE49-F238E27FC236}">
                <a16:creationId xmlns:a16="http://schemas.microsoft.com/office/drawing/2014/main" id="{60C1D191-0D53-64F1-38A4-62FA4EEFA7CD}"/>
              </a:ext>
            </a:extLst>
          </p:cNvPr>
          <p:cNvSpPr/>
          <p:nvPr/>
        </p:nvSpPr>
        <p:spPr>
          <a:xfrm>
            <a:off x="4077970" y="5637904"/>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7" name="Oval 66">
            <a:extLst>
              <a:ext uri="{FF2B5EF4-FFF2-40B4-BE49-F238E27FC236}">
                <a16:creationId xmlns:a16="http://schemas.microsoft.com/office/drawing/2014/main" id="{E18FB630-2A76-5EDD-28D7-6A6A452ADB96}"/>
              </a:ext>
            </a:extLst>
          </p:cNvPr>
          <p:cNvSpPr/>
          <p:nvPr/>
        </p:nvSpPr>
        <p:spPr>
          <a:xfrm>
            <a:off x="2236978" y="5644000"/>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8" name="Oval 67">
            <a:extLst>
              <a:ext uri="{FF2B5EF4-FFF2-40B4-BE49-F238E27FC236}">
                <a16:creationId xmlns:a16="http://schemas.microsoft.com/office/drawing/2014/main" id="{796E3849-377E-7322-2BDA-24036E02C3EC}"/>
              </a:ext>
            </a:extLst>
          </p:cNvPr>
          <p:cNvSpPr/>
          <p:nvPr/>
        </p:nvSpPr>
        <p:spPr>
          <a:xfrm>
            <a:off x="9577152" y="4866077"/>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9" name="Oval 68">
            <a:extLst>
              <a:ext uri="{FF2B5EF4-FFF2-40B4-BE49-F238E27FC236}">
                <a16:creationId xmlns:a16="http://schemas.microsoft.com/office/drawing/2014/main" id="{5A2CB533-18E7-6AB5-A77E-4FFE59F8500F}"/>
              </a:ext>
            </a:extLst>
          </p:cNvPr>
          <p:cNvSpPr/>
          <p:nvPr/>
        </p:nvSpPr>
        <p:spPr>
          <a:xfrm>
            <a:off x="7784338" y="4882000"/>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1" name="Oval 70">
            <a:extLst>
              <a:ext uri="{FF2B5EF4-FFF2-40B4-BE49-F238E27FC236}">
                <a16:creationId xmlns:a16="http://schemas.microsoft.com/office/drawing/2014/main" id="{658DBF80-7EF2-7752-8202-63874F0FC68A}"/>
              </a:ext>
            </a:extLst>
          </p:cNvPr>
          <p:cNvSpPr/>
          <p:nvPr/>
        </p:nvSpPr>
        <p:spPr>
          <a:xfrm>
            <a:off x="5907360" y="4872173"/>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4" name="Oval 73">
            <a:extLst>
              <a:ext uri="{FF2B5EF4-FFF2-40B4-BE49-F238E27FC236}">
                <a16:creationId xmlns:a16="http://schemas.microsoft.com/office/drawing/2014/main" id="{7F01CEF1-511F-D34D-7165-348C2B305EEA}"/>
              </a:ext>
            </a:extLst>
          </p:cNvPr>
          <p:cNvSpPr/>
          <p:nvPr/>
        </p:nvSpPr>
        <p:spPr>
          <a:xfrm>
            <a:off x="4114546" y="4888096"/>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3" name="Oval 82">
            <a:extLst>
              <a:ext uri="{FF2B5EF4-FFF2-40B4-BE49-F238E27FC236}">
                <a16:creationId xmlns:a16="http://schemas.microsoft.com/office/drawing/2014/main" id="{44915706-255D-2C8E-8C20-1A038545EFC2}"/>
              </a:ext>
            </a:extLst>
          </p:cNvPr>
          <p:cNvSpPr/>
          <p:nvPr/>
        </p:nvSpPr>
        <p:spPr>
          <a:xfrm>
            <a:off x="2273554" y="4894192"/>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4" name="Oval 83">
            <a:extLst>
              <a:ext uri="{FF2B5EF4-FFF2-40B4-BE49-F238E27FC236}">
                <a16:creationId xmlns:a16="http://schemas.microsoft.com/office/drawing/2014/main" id="{2CA93CC3-194F-178A-B2D8-05A0B8BEF2D5}"/>
              </a:ext>
            </a:extLst>
          </p:cNvPr>
          <p:cNvSpPr/>
          <p:nvPr/>
        </p:nvSpPr>
        <p:spPr>
          <a:xfrm>
            <a:off x="9924624" y="402482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4" name="Oval 93">
            <a:extLst>
              <a:ext uri="{FF2B5EF4-FFF2-40B4-BE49-F238E27FC236}">
                <a16:creationId xmlns:a16="http://schemas.microsoft.com/office/drawing/2014/main" id="{BF0E9C36-5C4C-B104-F8FE-54F5AE769527}"/>
              </a:ext>
            </a:extLst>
          </p:cNvPr>
          <p:cNvSpPr/>
          <p:nvPr/>
        </p:nvSpPr>
        <p:spPr>
          <a:xfrm>
            <a:off x="8131810" y="4040752"/>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4" name="Oval 103">
            <a:extLst>
              <a:ext uri="{FF2B5EF4-FFF2-40B4-BE49-F238E27FC236}">
                <a16:creationId xmlns:a16="http://schemas.microsoft.com/office/drawing/2014/main" id="{E2A218AC-4692-651F-B3FC-2363A01BA6C1}"/>
              </a:ext>
            </a:extLst>
          </p:cNvPr>
          <p:cNvSpPr/>
          <p:nvPr/>
        </p:nvSpPr>
        <p:spPr>
          <a:xfrm>
            <a:off x="6254832" y="4030925"/>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5" name="Oval 104">
            <a:extLst>
              <a:ext uri="{FF2B5EF4-FFF2-40B4-BE49-F238E27FC236}">
                <a16:creationId xmlns:a16="http://schemas.microsoft.com/office/drawing/2014/main" id="{D18C7961-22E7-431D-EEFB-C9D16AAA367F}"/>
              </a:ext>
            </a:extLst>
          </p:cNvPr>
          <p:cNvSpPr/>
          <p:nvPr/>
        </p:nvSpPr>
        <p:spPr>
          <a:xfrm>
            <a:off x="4462018" y="404684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7" name="Oval 106">
            <a:extLst>
              <a:ext uri="{FF2B5EF4-FFF2-40B4-BE49-F238E27FC236}">
                <a16:creationId xmlns:a16="http://schemas.microsoft.com/office/drawing/2014/main" id="{1D94CFFC-0D96-CF24-D2F8-B2E0BC94E64B}"/>
              </a:ext>
            </a:extLst>
          </p:cNvPr>
          <p:cNvSpPr/>
          <p:nvPr/>
        </p:nvSpPr>
        <p:spPr>
          <a:xfrm>
            <a:off x="2621026" y="4052944"/>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8" name="TextBox 107">
            <a:extLst>
              <a:ext uri="{FF2B5EF4-FFF2-40B4-BE49-F238E27FC236}">
                <a16:creationId xmlns:a16="http://schemas.microsoft.com/office/drawing/2014/main" id="{3B149477-9990-4D7D-B5FF-F4EACD0B26C2}"/>
              </a:ext>
            </a:extLst>
          </p:cNvPr>
          <p:cNvSpPr txBox="1"/>
          <p:nvPr/>
        </p:nvSpPr>
        <p:spPr>
          <a:xfrm>
            <a:off x="9420606" y="37734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27-Nov</a:t>
            </a:r>
          </a:p>
        </p:txBody>
      </p:sp>
      <p:sp>
        <p:nvSpPr>
          <p:cNvPr id="120" name="TextBox 119">
            <a:extLst>
              <a:ext uri="{FF2B5EF4-FFF2-40B4-BE49-F238E27FC236}">
                <a16:creationId xmlns:a16="http://schemas.microsoft.com/office/drawing/2014/main" id="{DC00877F-8307-C978-10A6-65893EF473F2}"/>
              </a:ext>
            </a:extLst>
          </p:cNvPr>
          <p:cNvSpPr txBox="1"/>
          <p:nvPr/>
        </p:nvSpPr>
        <p:spPr>
          <a:xfrm>
            <a:off x="9366504" y="462076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28-Nov</a:t>
            </a:r>
          </a:p>
        </p:txBody>
      </p:sp>
      <p:sp>
        <p:nvSpPr>
          <p:cNvPr id="121" name="TextBox 120">
            <a:extLst>
              <a:ext uri="{FF2B5EF4-FFF2-40B4-BE49-F238E27FC236}">
                <a16:creationId xmlns:a16="http://schemas.microsoft.com/office/drawing/2014/main" id="{DDBDCD46-D399-6EC1-A63D-62D02440FB23}"/>
              </a:ext>
            </a:extLst>
          </p:cNvPr>
          <p:cNvSpPr txBox="1"/>
          <p:nvPr/>
        </p:nvSpPr>
        <p:spPr>
          <a:xfrm>
            <a:off x="9366504" y="5413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28-Nov</a:t>
            </a:r>
          </a:p>
        </p:txBody>
      </p:sp>
      <p:sp>
        <p:nvSpPr>
          <p:cNvPr id="122" name="TextBox 121">
            <a:extLst>
              <a:ext uri="{FF2B5EF4-FFF2-40B4-BE49-F238E27FC236}">
                <a16:creationId xmlns:a16="http://schemas.microsoft.com/office/drawing/2014/main" id="{C4BA1BEB-376A-A903-C8BB-49225E10EFCF}"/>
              </a:ext>
            </a:extLst>
          </p:cNvPr>
          <p:cNvSpPr txBox="1"/>
          <p:nvPr/>
        </p:nvSpPr>
        <p:spPr>
          <a:xfrm>
            <a:off x="9390888" y="6187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28-Nov</a:t>
            </a:r>
          </a:p>
        </p:txBody>
      </p:sp>
      <p:sp>
        <p:nvSpPr>
          <p:cNvPr id="123" name="TextBox 122">
            <a:extLst>
              <a:ext uri="{FF2B5EF4-FFF2-40B4-BE49-F238E27FC236}">
                <a16:creationId xmlns:a16="http://schemas.microsoft.com/office/drawing/2014/main" id="{51216055-B8C2-3730-B24E-3FF0BCC116A7}"/>
              </a:ext>
            </a:extLst>
          </p:cNvPr>
          <p:cNvSpPr txBox="1"/>
          <p:nvPr/>
        </p:nvSpPr>
        <p:spPr>
          <a:xfrm>
            <a:off x="8921496" y="697992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1-Dec</a:t>
            </a:r>
          </a:p>
        </p:txBody>
      </p:sp>
      <p:sp>
        <p:nvSpPr>
          <p:cNvPr id="124" name="TextBox 123">
            <a:extLst>
              <a:ext uri="{FF2B5EF4-FFF2-40B4-BE49-F238E27FC236}">
                <a16:creationId xmlns:a16="http://schemas.microsoft.com/office/drawing/2014/main" id="{DCEF2C1A-EF8E-049E-6BA9-3E7960A62EFE}"/>
              </a:ext>
            </a:extLst>
          </p:cNvPr>
          <p:cNvSpPr txBox="1"/>
          <p:nvPr/>
        </p:nvSpPr>
        <p:spPr>
          <a:xfrm>
            <a:off x="8580120" y="777240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2-Dec</a:t>
            </a:r>
          </a:p>
        </p:txBody>
      </p:sp>
      <p:sp>
        <p:nvSpPr>
          <p:cNvPr id="125" name="TextBox 124">
            <a:extLst>
              <a:ext uri="{FF2B5EF4-FFF2-40B4-BE49-F238E27FC236}">
                <a16:creationId xmlns:a16="http://schemas.microsoft.com/office/drawing/2014/main" id="{631AC105-08A0-F62A-7DFF-F920C300B2F4}"/>
              </a:ext>
            </a:extLst>
          </p:cNvPr>
          <p:cNvSpPr txBox="1"/>
          <p:nvPr/>
        </p:nvSpPr>
        <p:spPr>
          <a:xfrm>
            <a:off x="8220456" y="86014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3-Dec</a:t>
            </a:r>
          </a:p>
        </p:txBody>
      </p:sp>
      <p:sp>
        <p:nvSpPr>
          <p:cNvPr id="126" name="TextBox 125">
            <a:extLst>
              <a:ext uri="{FF2B5EF4-FFF2-40B4-BE49-F238E27FC236}">
                <a16:creationId xmlns:a16="http://schemas.microsoft.com/office/drawing/2014/main" id="{B9F41372-2C0E-820A-E502-68B6698B39A7}"/>
              </a:ext>
            </a:extLst>
          </p:cNvPr>
          <p:cNvSpPr txBox="1"/>
          <p:nvPr/>
        </p:nvSpPr>
        <p:spPr>
          <a:xfrm>
            <a:off x="7882128" y="376123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4-Dec</a:t>
            </a:r>
          </a:p>
        </p:txBody>
      </p:sp>
      <p:sp>
        <p:nvSpPr>
          <p:cNvPr id="127" name="TextBox 126">
            <a:extLst>
              <a:ext uri="{FF2B5EF4-FFF2-40B4-BE49-F238E27FC236}">
                <a16:creationId xmlns:a16="http://schemas.microsoft.com/office/drawing/2014/main" id="{B1DCE05F-9AF1-F8E4-C192-9FA84B8203C5}"/>
              </a:ext>
            </a:extLst>
          </p:cNvPr>
          <p:cNvSpPr txBox="1"/>
          <p:nvPr/>
        </p:nvSpPr>
        <p:spPr>
          <a:xfrm>
            <a:off x="7580376" y="460857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5-Dec</a:t>
            </a:r>
          </a:p>
        </p:txBody>
      </p:sp>
      <p:sp>
        <p:nvSpPr>
          <p:cNvPr id="128" name="TextBox 127">
            <a:extLst>
              <a:ext uri="{FF2B5EF4-FFF2-40B4-BE49-F238E27FC236}">
                <a16:creationId xmlns:a16="http://schemas.microsoft.com/office/drawing/2014/main" id="{D65810F8-449E-5166-B29A-6C8992C8DD1F}"/>
              </a:ext>
            </a:extLst>
          </p:cNvPr>
          <p:cNvSpPr txBox="1"/>
          <p:nvPr/>
        </p:nvSpPr>
        <p:spPr>
          <a:xfrm>
            <a:off x="7580376" y="54010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5-Dec</a:t>
            </a:r>
          </a:p>
        </p:txBody>
      </p:sp>
      <p:sp>
        <p:nvSpPr>
          <p:cNvPr id="129" name="TextBox 128">
            <a:extLst>
              <a:ext uri="{FF2B5EF4-FFF2-40B4-BE49-F238E27FC236}">
                <a16:creationId xmlns:a16="http://schemas.microsoft.com/office/drawing/2014/main" id="{A6FFE253-E425-56B5-7EF7-E8A0326C5E1D}"/>
              </a:ext>
            </a:extLst>
          </p:cNvPr>
          <p:cNvSpPr txBox="1"/>
          <p:nvPr/>
        </p:nvSpPr>
        <p:spPr>
          <a:xfrm>
            <a:off x="7604760" y="6175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5-Dec</a:t>
            </a:r>
          </a:p>
        </p:txBody>
      </p:sp>
      <p:sp>
        <p:nvSpPr>
          <p:cNvPr id="130" name="TextBox 129">
            <a:extLst>
              <a:ext uri="{FF2B5EF4-FFF2-40B4-BE49-F238E27FC236}">
                <a16:creationId xmlns:a16="http://schemas.microsoft.com/office/drawing/2014/main" id="{67B50342-2460-6276-D4B3-BC7B16BE61B5}"/>
              </a:ext>
            </a:extLst>
          </p:cNvPr>
          <p:cNvSpPr txBox="1"/>
          <p:nvPr/>
        </p:nvSpPr>
        <p:spPr>
          <a:xfrm>
            <a:off x="7135368" y="69677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8-Dec</a:t>
            </a:r>
          </a:p>
        </p:txBody>
      </p:sp>
      <p:sp>
        <p:nvSpPr>
          <p:cNvPr id="131" name="TextBox 130">
            <a:extLst>
              <a:ext uri="{FF2B5EF4-FFF2-40B4-BE49-F238E27FC236}">
                <a16:creationId xmlns:a16="http://schemas.microsoft.com/office/drawing/2014/main" id="{947F8A70-FE1D-75FC-5494-5A2950FBA211}"/>
              </a:ext>
            </a:extLst>
          </p:cNvPr>
          <p:cNvSpPr txBox="1"/>
          <p:nvPr/>
        </p:nvSpPr>
        <p:spPr>
          <a:xfrm>
            <a:off x="6793992" y="776020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9-Dec</a:t>
            </a:r>
          </a:p>
        </p:txBody>
      </p:sp>
      <p:sp>
        <p:nvSpPr>
          <p:cNvPr id="132" name="TextBox 131">
            <a:extLst>
              <a:ext uri="{FF2B5EF4-FFF2-40B4-BE49-F238E27FC236}">
                <a16:creationId xmlns:a16="http://schemas.microsoft.com/office/drawing/2014/main" id="{0E46A37C-336F-A77C-3960-88A9FC0D4939}"/>
              </a:ext>
            </a:extLst>
          </p:cNvPr>
          <p:cNvSpPr txBox="1"/>
          <p:nvPr/>
        </p:nvSpPr>
        <p:spPr>
          <a:xfrm>
            <a:off x="6434328" y="858926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10-Dec</a:t>
            </a:r>
          </a:p>
        </p:txBody>
      </p:sp>
      <p:sp>
        <p:nvSpPr>
          <p:cNvPr id="133" name="TextBox 132">
            <a:extLst>
              <a:ext uri="{FF2B5EF4-FFF2-40B4-BE49-F238E27FC236}">
                <a16:creationId xmlns:a16="http://schemas.microsoft.com/office/drawing/2014/main" id="{DDFF2DBE-6D81-3E59-CFBC-86285AECF69F}"/>
              </a:ext>
            </a:extLst>
          </p:cNvPr>
          <p:cNvSpPr txBox="1"/>
          <p:nvPr/>
        </p:nvSpPr>
        <p:spPr>
          <a:xfrm>
            <a:off x="5949696" y="376732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11-Dec</a:t>
            </a:r>
          </a:p>
        </p:txBody>
      </p:sp>
      <p:sp>
        <p:nvSpPr>
          <p:cNvPr id="134" name="TextBox 133">
            <a:extLst>
              <a:ext uri="{FF2B5EF4-FFF2-40B4-BE49-F238E27FC236}">
                <a16:creationId xmlns:a16="http://schemas.microsoft.com/office/drawing/2014/main" id="{BB40850D-19DE-A6EC-B29F-9D70BD3E43F2}"/>
              </a:ext>
            </a:extLst>
          </p:cNvPr>
          <p:cNvSpPr txBox="1"/>
          <p:nvPr/>
        </p:nvSpPr>
        <p:spPr>
          <a:xfrm>
            <a:off x="5647944" y="461467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12-Dec</a:t>
            </a:r>
          </a:p>
        </p:txBody>
      </p:sp>
      <p:sp>
        <p:nvSpPr>
          <p:cNvPr id="135" name="TextBox 134">
            <a:extLst>
              <a:ext uri="{FF2B5EF4-FFF2-40B4-BE49-F238E27FC236}">
                <a16:creationId xmlns:a16="http://schemas.microsoft.com/office/drawing/2014/main" id="{A4187B77-05CA-0F12-1CFC-5010592676AC}"/>
              </a:ext>
            </a:extLst>
          </p:cNvPr>
          <p:cNvSpPr txBox="1"/>
          <p:nvPr/>
        </p:nvSpPr>
        <p:spPr>
          <a:xfrm>
            <a:off x="5647944" y="540715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12-Dec</a:t>
            </a:r>
          </a:p>
        </p:txBody>
      </p:sp>
      <p:sp>
        <p:nvSpPr>
          <p:cNvPr id="136" name="TextBox 135">
            <a:extLst>
              <a:ext uri="{FF2B5EF4-FFF2-40B4-BE49-F238E27FC236}">
                <a16:creationId xmlns:a16="http://schemas.microsoft.com/office/drawing/2014/main" id="{FB452D0F-0CAC-64C1-FD71-F8406C091D8C}"/>
              </a:ext>
            </a:extLst>
          </p:cNvPr>
          <p:cNvSpPr txBox="1"/>
          <p:nvPr/>
        </p:nvSpPr>
        <p:spPr>
          <a:xfrm>
            <a:off x="5672328" y="618134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12-Dec</a:t>
            </a:r>
          </a:p>
        </p:txBody>
      </p:sp>
      <p:sp>
        <p:nvSpPr>
          <p:cNvPr id="137" name="TextBox 136">
            <a:extLst>
              <a:ext uri="{FF2B5EF4-FFF2-40B4-BE49-F238E27FC236}">
                <a16:creationId xmlns:a16="http://schemas.microsoft.com/office/drawing/2014/main" id="{4FBD5D53-8019-F55A-54FE-63FE67F6740C}"/>
              </a:ext>
            </a:extLst>
          </p:cNvPr>
          <p:cNvSpPr txBox="1"/>
          <p:nvPr/>
        </p:nvSpPr>
        <p:spPr>
          <a:xfrm>
            <a:off x="5202936" y="69738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15-Dec</a:t>
            </a:r>
          </a:p>
        </p:txBody>
      </p:sp>
      <p:sp>
        <p:nvSpPr>
          <p:cNvPr id="138" name="TextBox 137">
            <a:extLst>
              <a:ext uri="{FF2B5EF4-FFF2-40B4-BE49-F238E27FC236}">
                <a16:creationId xmlns:a16="http://schemas.microsoft.com/office/drawing/2014/main" id="{508941AE-4487-E3AA-33DD-7496E97771D8}"/>
              </a:ext>
            </a:extLst>
          </p:cNvPr>
          <p:cNvSpPr txBox="1"/>
          <p:nvPr/>
        </p:nvSpPr>
        <p:spPr>
          <a:xfrm>
            <a:off x="4861560" y="776630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16-Dec</a:t>
            </a:r>
          </a:p>
        </p:txBody>
      </p:sp>
      <p:sp>
        <p:nvSpPr>
          <p:cNvPr id="139" name="TextBox 138">
            <a:extLst>
              <a:ext uri="{FF2B5EF4-FFF2-40B4-BE49-F238E27FC236}">
                <a16:creationId xmlns:a16="http://schemas.microsoft.com/office/drawing/2014/main" id="{D51745B9-15FE-1AD5-3610-4ED3CCF73864}"/>
              </a:ext>
            </a:extLst>
          </p:cNvPr>
          <p:cNvSpPr txBox="1"/>
          <p:nvPr/>
        </p:nvSpPr>
        <p:spPr>
          <a:xfrm>
            <a:off x="4501896" y="859536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17-Dec</a:t>
            </a:r>
          </a:p>
        </p:txBody>
      </p:sp>
      <p:sp>
        <p:nvSpPr>
          <p:cNvPr id="140" name="TextBox 139">
            <a:extLst>
              <a:ext uri="{FF2B5EF4-FFF2-40B4-BE49-F238E27FC236}">
                <a16:creationId xmlns:a16="http://schemas.microsoft.com/office/drawing/2014/main" id="{62BC811A-629A-F7B4-B7C1-13DD8D2861D6}"/>
              </a:ext>
            </a:extLst>
          </p:cNvPr>
          <p:cNvSpPr txBox="1"/>
          <p:nvPr/>
        </p:nvSpPr>
        <p:spPr>
          <a:xfrm>
            <a:off x="4108704" y="377342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18-Dec</a:t>
            </a:r>
          </a:p>
        </p:txBody>
      </p:sp>
      <p:sp>
        <p:nvSpPr>
          <p:cNvPr id="141" name="TextBox 140">
            <a:extLst>
              <a:ext uri="{FF2B5EF4-FFF2-40B4-BE49-F238E27FC236}">
                <a16:creationId xmlns:a16="http://schemas.microsoft.com/office/drawing/2014/main" id="{A2B0BF58-D13A-4342-3D82-E4B9468A145D}"/>
              </a:ext>
            </a:extLst>
          </p:cNvPr>
          <p:cNvSpPr txBox="1"/>
          <p:nvPr/>
        </p:nvSpPr>
        <p:spPr>
          <a:xfrm>
            <a:off x="3806952" y="462076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19-Dec</a:t>
            </a:r>
          </a:p>
        </p:txBody>
      </p:sp>
      <p:sp>
        <p:nvSpPr>
          <p:cNvPr id="142" name="TextBox 141">
            <a:extLst>
              <a:ext uri="{FF2B5EF4-FFF2-40B4-BE49-F238E27FC236}">
                <a16:creationId xmlns:a16="http://schemas.microsoft.com/office/drawing/2014/main" id="{69C573C0-31CB-8229-7629-9BC31FB0868F}"/>
              </a:ext>
            </a:extLst>
          </p:cNvPr>
          <p:cNvSpPr txBox="1"/>
          <p:nvPr/>
        </p:nvSpPr>
        <p:spPr>
          <a:xfrm>
            <a:off x="3806952" y="5413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43" name="TextBox 142">
            <a:extLst>
              <a:ext uri="{FF2B5EF4-FFF2-40B4-BE49-F238E27FC236}">
                <a16:creationId xmlns:a16="http://schemas.microsoft.com/office/drawing/2014/main" id="{8FF99488-F87A-92B9-AD87-A1806FCF8E47}"/>
              </a:ext>
            </a:extLst>
          </p:cNvPr>
          <p:cNvSpPr txBox="1"/>
          <p:nvPr/>
        </p:nvSpPr>
        <p:spPr>
          <a:xfrm>
            <a:off x="3831336" y="6187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44" name="TextBox 143">
            <a:extLst>
              <a:ext uri="{FF2B5EF4-FFF2-40B4-BE49-F238E27FC236}">
                <a16:creationId xmlns:a16="http://schemas.microsoft.com/office/drawing/2014/main" id="{EE67151E-D86C-F82A-20A8-6F87A40D7503}"/>
              </a:ext>
            </a:extLst>
          </p:cNvPr>
          <p:cNvSpPr txBox="1"/>
          <p:nvPr/>
        </p:nvSpPr>
        <p:spPr>
          <a:xfrm>
            <a:off x="3361944" y="697992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22-Dec</a:t>
            </a:r>
          </a:p>
        </p:txBody>
      </p:sp>
      <p:sp>
        <p:nvSpPr>
          <p:cNvPr id="145" name="TextBox 144">
            <a:extLst>
              <a:ext uri="{FF2B5EF4-FFF2-40B4-BE49-F238E27FC236}">
                <a16:creationId xmlns:a16="http://schemas.microsoft.com/office/drawing/2014/main" id="{0B81A897-0F27-ABC4-92F6-C6593456722B}"/>
              </a:ext>
            </a:extLst>
          </p:cNvPr>
          <p:cNvSpPr txBox="1"/>
          <p:nvPr/>
        </p:nvSpPr>
        <p:spPr>
          <a:xfrm>
            <a:off x="3020568" y="777240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23-Dec</a:t>
            </a:r>
          </a:p>
        </p:txBody>
      </p:sp>
      <p:sp>
        <p:nvSpPr>
          <p:cNvPr id="146" name="TextBox 145">
            <a:extLst>
              <a:ext uri="{FF2B5EF4-FFF2-40B4-BE49-F238E27FC236}">
                <a16:creationId xmlns:a16="http://schemas.microsoft.com/office/drawing/2014/main" id="{2B0FC1C6-B898-9410-0481-90C7EAA54F74}"/>
              </a:ext>
            </a:extLst>
          </p:cNvPr>
          <p:cNvSpPr txBox="1"/>
          <p:nvPr/>
        </p:nvSpPr>
        <p:spPr>
          <a:xfrm>
            <a:off x="2660904" y="86014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24-Dec</a:t>
            </a:r>
          </a:p>
        </p:txBody>
      </p:sp>
      <p:sp>
        <p:nvSpPr>
          <p:cNvPr id="147" name="TextBox 146">
            <a:extLst>
              <a:ext uri="{FF2B5EF4-FFF2-40B4-BE49-F238E27FC236}">
                <a16:creationId xmlns:a16="http://schemas.microsoft.com/office/drawing/2014/main" id="{C1376448-6933-05A9-13D5-5977470E6683}"/>
              </a:ext>
            </a:extLst>
          </p:cNvPr>
          <p:cNvSpPr txBox="1"/>
          <p:nvPr/>
        </p:nvSpPr>
        <p:spPr>
          <a:xfrm>
            <a:off x="2450592" y="381609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25-Dec</a:t>
            </a:r>
          </a:p>
        </p:txBody>
      </p:sp>
      <p:sp>
        <p:nvSpPr>
          <p:cNvPr id="148" name="TextBox 147">
            <a:extLst>
              <a:ext uri="{FF2B5EF4-FFF2-40B4-BE49-F238E27FC236}">
                <a16:creationId xmlns:a16="http://schemas.microsoft.com/office/drawing/2014/main" id="{A2B54195-513B-EA94-880F-D7F58A124AB4}"/>
              </a:ext>
            </a:extLst>
          </p:cNvPr>
          <p:cNvSpPr txBox="1"/>
          <p:nvPr/>
        </p:nvSpPr>
        <p:spPr>
          <a:xfrm>
            <a:off x="2148840" y="466344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26-Dec</a:t>
            </a:r>
          </a:p>
        </p:txBody>
      </p:sp>
      <p:sp>
        <p:nvSpPr>
          <p:cNvPr id="149" name="TextBox 148">
            <a:extLst>
              <a:ext uri="{FF2B5EF4-FFF2-40B4-BE49-F238E27FC236}">
                <a16:creationId xmlns:a16="http://schemas.microsoft.com/office/drawing/2014/main" id="{0A279EF4-E212-2B2F-3DDB-AF0F179044A7}"/>
              </a:ext>
            </a:extLst>
          </p:cNvPr>
          <p:cNvSpPr txBox="1"/>
          <p:nvPr/>
        </p:nvSpPr>
        <p:spPr>
          <a:xfrm>
            <a:off x="2148840" y="54318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26-Dec</a:t>
            </a:r>
          </a:p>
        </p:txBody>
      </p:sp>
      <p:sp>
        <p:nvSpPr>
          <p:cNvPr id="150" name="TextBox 149">
            <a:extLst>
              <a:ext uri="{FF2B5EF4-FFF2-40B4-BE49-F238E27FC236}">
                <a16:creationId xmlns:a16="http://schemas.microsoft.com/office/drawing/2014/main" id="{82B4AC55-9FAB-F81A-1D80-76CC336323F4}"/>
              </a:ext>
            </a:extLst>
          </p:cNvPr>
          <p:cNvSpPr txBox="1"/>
          <p:nvPr/>
        </p:nvSpPr>
        <p:spPr>
          <a:xfrm>
            <a:off x="2173224" y="6230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51" name="TextBox 150">
            <a:extLst>
              <a:ext uri="{FF2B5EF4-FFF2-40B4-BE49-F238E27FC236}">
                <a16:creationId xmlns:a16="http://schemas.microsoft.com/office/drawing/2014/main" id="{207D5284-FAC6-8336-324D-25AD31B7CB9B}"/>
              </a:ext>
            </a:extLst>
          </p:cNvPr>
          <p:cNvSpPr txBox="1"/>
          <p:nvPr/>
        </p:nvSpPr>
        <p:spPr>
          <a:xfrm>
            <a:off x="1703832" y="702259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29-Dec</a:t>
            </a:r>
          </a:p>
        </p:txBody>
      </p:sp>
      <p:sp>
        <p:nvSpPr>
          <p:cNvPr id="152" name="TextBox 151">
            <a:extLst>
              <a:ext uri="{FF2B5EF4-FFF2-40B4-BE49-F238E27FC236}">
                <a16:creationId xmlns:a16="http://schemas.microsoft.com/office/drawing/2014/main" id="{6A26AC8F-C605-E570-5A83-CBAC0E7B6012}"/>
              </a:ext>
            </a:extLst>
          </p:cNvPr>
          <p:cNvSpPr txBox="1"/>
          <p:nvPr/>
        </p:nvSpPr>
        <p:spPr>
          <a:xfrm>
            <a:off x="1362456" y="781507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30-Dec</a:t>
            </a:r>
          </a:p>
        </p:txBody>
      </p:sp>
      <p:sp>
        <p:nvSpPr>
          <p:cNvPr id="153" name="TextBox 152">
            <a:extLst>
              <a:ext uri="{FF2B5EF4-FFF2-40B4-BE49-F238E27FC236}">
                <a16:creationId xmlns:a16="http://schemas.microsoft.com/office/drawing/2014/main" id="{B8D6D5AE-6CDC-36D6-26FE-3ACF48C5190F}"/>
              </a:ext>
            </a:extLst>
          </p:cNvPr>
          <p:cNvSpPr txBox="1"/>
          <p:nvPr/>
        </p:nvSpPr>
        <p:spPr>
          <a:xfrm>
            <a:off x="1057656" y="86441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31-Dec</a:t>
            </a:r>
          </a:p>
        </p:txBody>
      </p:sp>
      <p:sp>
        <p:nvSpPr>
          <p:cNvPr id="154" name="Google Shape;4203;p75">
            <a:extLst>
              <a:ext uri="{FF2B5EF4-FFF2-40B4-BE49-F238E27FC236}">
                <a16:creationId xmlns:a16="http://schemas.microsoft.com/office/drawing/2014/main" id="{E74359B7-EBEA-ABB5-0FF1-EEECC953F528}"/>
              </a:ext>
            </a:extLst>
          </p:cNvPr>
          <p:cNvSpPr/>
          <p:nvPr/>
        </p:nvSpPr>
        <p:spPr>
          <a:xfrm>
            <a:off x="8506880" y="10149662"/>
            <a:ext cx="4663330"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55" name="Google Shape;4203;p75">
            <a:extLst>
              <a:ext uri="{FF2B5EF4-FFF2-40B4-BE49-F238E27FC236}">
                <a16:creationId xmlns:a16="http://schemas.microsoft.com/office/drawing/2014/main" id="{7479A812-4712-3819-AA9B-3E663F6A2680}"/>
              </a:ext>
            </a:extLst>
          </p:cNvPr>
          <p:cNvSpPr/>
          <p:nvPr/>
        </p:nvSpPr>
        <p:spPr>
          <a:xfrm>
            <a:off x="8506880" y="10939838"/>
            <a:ext cx="466333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56" name="Google Shape;4203;p75">
            <a:extLst>
              <a:ext uri="{FF2B5EF4-FFF2-40B4-BE49-F238E27FC236}">
                <a16:creationId xmlns:a16="http://schemas.microsoft.com/office/drawing/2014/main" id="{9D056229-BD39-6BAC-6D38-C38B924D7570}"/>
              </a:ext>
            </a:extLst>
          </p:cNvPr>
          <p:cNvSpPr/>
          <p:nvPr/>
        </p:nvSpPr>
        <p:spPr>
          <a:xfrm>
            <a:off x="8506880" y="117300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التواصل القيادي </a:t>
            </a:r>
            <a:r>
              <a:rPr lang="en-US" sz="1800" b="1">
                <a:latin typeface="Avenir Next Arabic" panose="020B0503020202020204" pitchFamily="34" charset="-78"/>
                <a:cs typeface="Avenir Next Arabic" panose="020B0503020202020204" pitchFamily="34" charset="-78"/>
                <a:sym typeface="Helvetica Neue"/>
              </a:rPr>
              <a:t>25-Nov</a:t>
            </a:r>
            <a:endParaRPr lang="en-US" sz="1800" b="1">
              <a:latin typeface="Baguet Script" panose="020F0502020204030204" pitchFamily="2" charset="0"/>
              <a:cs typeface="Avenir Next Arabic" panose="020B0503020202020204" pitchFamily="34" charset="-78"/>
            </a:endParaRPr>
          </a:p>
        </p:txBody>
      </p:sp>
      <p:sp>
        <p:nvSpPr>
          <p:cNvPr id="157" name="Google Shape;4203;p75">
            <a:extLst>
              <a:ext uri="{FF2B5EF4-FFF2-40B4-BE49-F238E27FC236}">
                <a16:creationId xmlns:a16="http://schemas.microsoft.com/office/drawing/2014/main" id="{2010739D-15E2-0739-7FE7-CD8BF8CF75FB}"/>
              </a:ext>
            </a:extLst>
          </p:cNvPr>
          <p:cNvSpPr/>
          <p:nvPr/>
        </p:nvSpPr>
        <p:spPr>
          <a:xfrm>
            <a:off x="13306041" y="10149662"/>
            <a:ext cx="466333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58" name="Google Shape;4203;p75">
            <a:extLst>
              <a:ext uri="{FF2B5EF4-FFF2-40B4-BE49-F238E27FC236}">
                <a16:creationId xmlns:a16="http://schemas.microsoft.com/office/drawing/2014/main" id="{AE95E8D7-E236-8F40-3F01-B14230917CF8}"/>
              </a:ext>
            </a:extLst>
          </p:cNvPr>
          <p:cNvSpPr/>
          <p:nvPr/>
        </p:nvSpPr>
        <p:spPr>
          <a:xfrm>
            <a:off x="13306041" y="10939838"/>
            <a:ext cx="466333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استلام التحديثات من ممثلي القطاعات</a:t>
            </a:r>
          </a:p>
        </p:txBody>
      </p:sp>
      <p:sp>
        <p:nvSpPr>
          <p:cNvPr id="159" name="Google Shape;4203;p75">
            <a:extLst>
              <a:ext uri="{FF2B5EF4-FFF2-40B4-BE49-F238E27FC236}">
                <a16:creationId xmlns:a16="http://schemas.microsoft.com/office/drawing/2014/main" id="{230C70E1-45CB-5E28-9A88-6278119F028A}"/>
              </a:ext>
            </a:extLst>
          </p:cNvPr>
          <p:cNvSpPr/>
          <p:nvPr/>
        </p:nvSpPr>
        <p:spPr>
          <a:xfrm>
            <a:off x="13306041" y="117300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160" name="Google Shape;4203;p75">
            <a:extLst>
              <a:ext uri="{FF2B5EF4-FFF2-40B4-BE49-F238E27FC236}">
                <a16:creationId xmlns:a16="http://schemas.microsoft.com/office/drawing/2014/main" id="{C041C264-C53B-40C1-CAFA-F759D9344276}"/>
              </a:ext>
            </a:extLst>
          </p:cNvPr>
          <p:cNvSpPr/>
          <p:nvPr/>
        </p:nvSpPr>
        <p:spPr>
          <a:xfrm>
            <a:off x="18101747" y="10149662"/>
            <a:ext cx="466333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61" name="Google Shape;4203;p75">
            <a:extLst>
              <a:ext uri="{FF2B5EF4-FFF2-40B4-BE49-F238E27FC236}">
                <a16:creationId xmlns:a16="http://schemas.microsoft.com/office/drawing/2014/main" id="{5C9587DB-3394-80BE-C972-4A75FF2FC03F}"/>
              </a:ext>
            </a:extLst>
          </p:cNvPr>
          <p:cNvSpPr/>
          <p:nvPr/>
        </p:nvSpPr>
        <p:spPr>
          <a:xfrm>
            <a:off x="18101747" y="10939838"/>
            <a:ext cx="466333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162" name="Google Shape;4203;p75">
            <a:extLst>
              <a:ext uri="{FF2B5EF4-FFF2-40B4-BE49-F238E27FC236}">
                <a16:creationId xmlns:a16="http://schemas.microsoft.com/office/drawing/2014/main" id="{70275723-C3BE-A9B7-2A21-1BA934CF6346}"/>
              </a:ext>
            </a:extLst>
          </p:cNvPr>
          <p:cNvSpPr/>
          <p:nvPr/>
        </p:nvSpPr>
        <p:spPr>
          <a:xfrm>
            <a:off x="18101747" y="117300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163" name="Google Shape;4203;p75">
            <a:extLst>
              <a:ext uri="{FF2B5EF4-FFF2-40B4-BE49-F238E27FC236}">
                <a16:creationId xmlns:a16="http://schemas.microsoft.com/office/drawing/2014/main" id="{3088ED46-D01A-AFFF-B491-7A04AA69C867}"/>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64" name="Google Shape;4203;p75">
            <a:extLst>
              <a:ext uri="{FF2B5EF4-FFF2-40B4-BE49-F238E27FC236}">
                <a16:creationId xmlns:a16="http://schemas.microsoft.com/office/drawing/2014/main" id="{8E0C9E6F-9B2C-0A48-4381-AE1C693495D1}"/>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166" name="Google Shape;4203;p75">
            <a:extLst>
              <a:ext uri="{FF2B5EF4-FFF2-40B4-BE49-F238E27FC236}">
                <a16:creationId xmlns:a16="http://schemas.microsoft.com/office/drawing/2014/main" id="{3DE3195C-754B-6FEF-7CBC-BE1790339998}"/>
              </a:ext>
            </a:extLst>
          </p:cNvPr>
          <p:cNvSpPr/>
          <p:nvPr/>
        </p:nvSpPr>
        <p:spPr>
          <a:xfrm>
            <a:off x="8506880" y="126063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167" name="Google Shape;4203;p75">
            <a:extLst>
              <a:ext uri="{FF2B5EF4-FFF2-40B4-BE49-F238E27FC236}">
                <a16:creationId xmlns:a16="http://schemas.microsoft.com/office/drawing/2014/main" id="{9F7D9F10-470D-F25F-E283-A7ECA9C6A030}"/>
              </a:ext>
            </a:extLst>
          </p:cNvPr>
          <p:cNvSpPr/>
          <p:nvPr/>
        </p:nvSpPr>
        <p:spPr>
          <a:xfrm>
            <a:off x="13306041" y="126063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68" name="Google Shape;4203;p75">
            <a:extLst>
              <a:ext uri="{FF2B5EF4-FFF2-40B4-BE49-F238E27FC236}">
                <a16:creationId xmlns:a16="http://schemas.microsoft.com/office/drawing/2014/main" id="{EA0EDFFB-D21D-070F-FA52-0099ED8909CB}"/>
              </a:ext>
            </a:extLst>
          </p:cNvPr>
          <p:cNvSpPr/>
          <p:nvPr/>
        </p:nvSpPr>
        <p:spPr>
          <a:xfrm>
            <a:off x="18120797" y="126063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2" name="TextBox 1">
            <a:extLst>
              <a:ext uri="{FF2B5EF4-FFF2-40B4-BE49-F238E27FC236}">
                <a16:creationId xmlns:a16="http://schemas.microsoft.com/office/drawing/2014/main" id="{932516FB-D86A-1F58-DB0C-EF8B5350134D}"/>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نوفمبر</a:t>
            </a:r>
            <a:endParaRPr lang="en-US" sz="2400" b="1">
              <a:latin typeface="Baguet Script" panose="020F0502020204030204" pitchFamily="2" charset="0"/>
              <a:cs typeface="Avenir Next Arabic" panose="020B0503020202020204" pitchFamily="34" charset="-78"/>
            </a:endParaRPr>
          </a:p>
        </p:txBody>
      </p:sp>
      <p:pic>
        <p:nvPicPr>
          <p:cNvPr id="13" name="Picture 12" descr="A white background with black dots&#10;&#10;Description automatically generated">
            <a:extLst>
              <a:ext uri="{FF2B5EF4-FFF2-40B4-BE49-F238E27FC236}">
                <a16:creationId xmlns:a16="http://schemas.microsoft.com/office/drawing/2014/main" id="{A84E07B2-8229-6317-E08B-E28871E168F3}"/>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18938" y="3555999"/>
            <a:ext cx="8978900" cy="5702300"/>
          </a:xfrm>
          <a:prstGeom prst="rect">
            <a:avLst/>
          </a:prstGeom>
        </p:spPr>
      </p:pic>
      <p:sp>
        <p:nvSpPr>
          <p:cNvPr id="4" name="TextBox 3">
            <a:extLst>
              <a:ext uri="{FF2B5EF4-FFF2-40B4-BE49-F238E27FC236}">
                <a16:creationId xmlns:a16="http://schemas.microsoft.com/office/drawing/2014/main" id="{3D93A0A1-EA7D-4EAC-7762-074F35BF0236}"/>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Tree>
    <p:extLst>
      <p:ext uri="{BB962C8B-B14F-4D97-AF65-F5344CB8AC3E}">
        <p14:creationId xmlns:p14="http://schemas.microsoft.com/office/powerpoint/2010/main" val="38554289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5400-3140-EBEE-1D55-33D12962855B}"/>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34601F10-6D59-B129-F5C2-04460DF19FA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34601F10-6D59-B129-F5C2-04460DF19F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03395121-79A9-19FE-0C35-8AD032D57FF2}"/>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67536902-490D-7A97-3E76-2017692CD442}"/>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لجنة الإدارة</a:t>
              </a:r>
            </a:p>
          </p:txBody>
        </p:sp>
        <p:cxnSp>
          <p:nvCxnSpPr>
            <p:cNvPr id="7" name="Straight Connector 6">
              <a:extLst>
                <a:ext uri="{FF2B5EF4-FFF2-40B4-BE49-F238E27FC236}">
                  <a16:creationId xmlns:a16="http://schemas.microsoft.com/office/drawing/2014/main" id="{48FAD590-7D62-4E7B-9969-0F2AC29688C9}"/>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4446F8E-004D-F26E-9088-57154647A860}"/>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AF4CBD08-5486-F65F-D139-494A38616913}"/>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34790A5C-47F3-C2CD-AAEB-1893ED2DA95E}"/>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A84401B3-DE89-6C57-2F33-8D1C99074816}"/>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C6CE6218-E927-4916-CEF7-F1E7955FE8E8}"/>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46E55413-F1E0-F666-D31C-931A5BD11F1C}"/>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C0903189-2223-966E-A280-4AC6E4395977}"/>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BBBB8015-85FE-C281-4B16-1C8A005ACB0C}"/>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478847D3-6A59-DC88-78EA-D7F396556B3C}"/>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2D4BA230-D3EE-AA8F-52FB-745C6CB8DDDF}"/>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0680AD25-382D-B970-DBD4-F981462E4C39}"/>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58AE7FF6-FBE6-F75D-AE0D-BDC887258A5B}"/>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rtl="1"/>
            <a:r>
              <a:rPr lang="ar-SA" sz="1799">
                <a:solidFill>
                  <a:srgbClr val="4B4E52"/>
                </a:solidFill>
                <a:latin typeface="Baguet Script" panose="020F0502020204030204" pitchFamily="2" charset="0"/>
                <a:cs typeface="Avenir Next Arabic" panose="020B0503020202020204" pitchFamily="34" charset="-78"/>
              </a:rPr>
              <a:t>استقبال الطلبات من القطاعات الطالبة من مخرجات اجتماع التواصل القيادي</a:t>
            </a:r>
            <a:endParaRPr lang="en-US" sz="1799">
              <a:solidFill>
                <a:srgbClr val="4B4E52"/>
              </a:solidFill>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2EBFCEBD-F987-829C-7727-5DC6A07EECAE}"/>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rtl="1"/>
            <a:r>
              <a:rPr lang="ar-SA" sz="1799">
                <a:solidFill>
                  <a:srgbClr val="4B4E52"/>
                </a:solidFill>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799">
              <a:solidFill>
                <a:srgbClr val="4B4E52"/>
              </a:solidFill>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28F95B1A-908C-D7E8-2241-72C234837210}"/>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defTabSz="880939" rtl="1"/>
            <a:r>
              <a:rPr lang="ar-SA" sz="1799">
                <a:solidFill>
                  <a:srgbClr val="4B4E52"/>
                </a:solidFill>
                <a:latin typeface="Baguet Script" panose="020F0502020204030204" pitchFamily="2" charset="0"/>
                <a:cs typeface="Avenir Next Arabic" panose="020B0503020202020204" pitchFamily="34" charset="-78"/>
              </a:rPr>
              <a:t>استلام العرض من القطاعات المعنية</a:t>
            </a:r>
          </a:p>
        </p:txBody>
      </p:sp>
      <p:sp>
        <p:nvSpPr>
          <p:cNvPr id="89" name="Google Shape;4203;p75">
            <a:extLst>
              <a:ext uri="{FF2B5EF4-FFF2-40B4-BE49-F238E27FC236}">
                <a16:creationId xmlns:a16="http://schemas.microsoft.com/office/drawing/2014/main" id="{4C681F8D-E7DE-EB1B-B249-381DE6240E89}"/>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defTabSz="880939" rtl="1"/>
            <a:r>
              <a:rPr lang="ar-SA" sz="1799">
                <a:solidFill>
                  <a:srgbClr val="4B4E52"/>
                </a:solidFill>
                <a:latin typeface="Baguet Script" panose="020F0502020204030204" pitchFamily="2" charset="0"/>
                <a:cs typeface="Avenir Next Arabic" panose="020B0503020202020204" pitchFamily="34" charset="-78"/>
              </a:rPr>
              <a:t>تحليل الطلبات والتأكد من صحتها </a:t>
            </a:r>
            <a:endParaRPr lang="en-US" sz="1799">
              <a:solidFill>
                <a:srgbClr val="4B4E52"/>
              </a:solidFill>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F6C6A913-7F0D-6E82-4FDC-7ABFB6D6BF7C}"/>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rtl="1"/>
            <a:r>
              <a:rPr lang="ar-SA" sz="1799">
                <a:solidFill>
                  <a:srgbClr val="4B4E52"/>
                </a:solidFill>
                <a:latin typeface="Baguet Script" panose="020F0502020204030204" pitchFamily="2" charset="0"/>
                <a:cs typeface="Avenir Next Arabic" panose="020B0503020202020204" pitchFamily="34" charset="-78"/>
              </a:rPr>
              <a:t>ارسال العرض للقطاع الطالب </a:t>
            </a:r>
            <a:endParaRPr lang="en-US" sz="1799">
              <a:solidFill>
                <a:srgbClr val="4B4E52"/>
              </a:solidFill>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8C352887-137B-48F7-682A-536662B44284}"/>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defTabSz="880939" rtl="1">
              <a:lnSpc>
                <a:spcPct val="150000"/>
              </a:lnSpc>
            </a:pPr>
            <a:r>
              <a:rPr lang="ar-SA" sz="1799" b="1">
                <a:solidFill>
                  <a:srgbClr val="4B4E52"/>
                </a:solidFill>
                <a:latin typeface="Baguet Script" panose="020F0502020204030204" pitchFamily="2" charset="0"/>
                <a:cs typeface="Avenir Next Arabic" panose="020B0503020202020204" pitchFamily="34" charset="-78"/>
              </a:rPr>
              <a:t>عقد اجتماع لجنة الإدارة</a:t>
            </a:r>
            <a:endParaRPr lang="en-US" sz="1799" b="1">
              <a:solidFill>
                <a:srgbClr val="4B4E52"/>
              </a:solidFill>
              <a:latin typeface="Baguet Script" panose="020F0502020204030204" pitchFamily="2" charset="0"/>
              <a:cs typeface="Avenir Next Arabic" panose="020B0503020202020204" pitchFamily="34" charset="-78"/>
            </a:endParaRPr>
          </a:p>
        </p:txBody>
      </p:sp>
      <p:sp>
        <p:nvSpPr>
          <p:cNvPr id="19" name="Google Shape;4203;p75">
            <a:extLst>
              <a:ext uri="{FF2B5EF4-FFF2-40B4-BE49-F238E27FC236}">
                <a16:creationId xmlns:a16="http://schemas.microsoft.com/office/drawing/2014/main" id="{D14A170E-2083-297C-D7FD-9E3B64AD550C}"/>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20462C6C-32F9-2808-895A-0F497CC6F26C}"/>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6A3124BB-6DFA-AF4E-091E-9464768ABFA7}"/>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B894E9CB-7CF0-3B8A-F3F9-0350910B7BEB}"/>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70" name="Table 69">
            <a:extLst>
              <a:ext uri="{FF2B5EF4-FFF2-40B4-BE49-F238E27FC236}">
                <a16:creationId xmlns:a16="http://schemas.microsoft.com/office/drawing/2014/main" id="{4A595190-9CA3-26C7-415A-E87CE50AB3CD}"/>
              </a:ext>
            </a:extLst>
          </p:cNvPr>
          <p:cNvGraphicFramePr>
            <a:graphicFrameLocks noGrp="1"/>
          </p:cNvGraphicFramePr>
          <p:nvPr>
            <p:extLst>
              <p:ext uri="{D42A27DB-BD31-4B8C-83A1-F6EECF244321}">
                <p14:modId xmlns:p14="http://schemas.microsoft.com/office/powerpoint/2010/main" val="532570601"/>
              </p:ext>
            </p:extLst>
          </p:nvPr>
        </p:nvGraphicFramePr>
        <p:xfrm>
          <a:off x="1110476" y="1989455"/>
          <a:ext cx="15636252" cy="1433122"/>
        </p:xfrm>
        <a:graphic>
          <a:graphicData uri="http://schemas.openxmlformats.org/drawingml/2006/table">
            <a:tbl>
              <a:tblPr rtl="1" firstRow="1" bandRow="1"/>
              <a:tblGrid>
                <a:gridCol w="363633">
                  <a:extLst>
                    <a:ext uri="{9D8B030D-6E8A-4147-A177-3AD203B41FA5}">
                      <a16:colId xmlns:a16="http://schemas.microsoft.com/office/drawing/2014/main" val="4280246268"/>
                    </a:ext>
                  </a:extLst>
                </a:gridCol>
                <a:gridCol w="363633">
                  <a:extLst>
                    <a:ext uri="{9D8B030D-6E8A-4147-A177-3AD203B41FA5}">
                      <a16:colId xmlns:a16="http://schemas.microsoft.com/office/drawing/2014/main" val="2438629990"/>
                    </a:ext>
                  </a:extLst>
                </a:gridCol>
                <a:gridCol w="363633">
                  <a:extLst>
                    <a:ext uri="{9D8B030D-6E8A-4147-A177-3AD203B41FA5}">
                      <a16:colId xmlns:a16="http://schemas.microsoft.com/office/drawing/2014/main" val="3284252778"/>
                    </a:ext>
                  </a:extLst>
                </a:gridCol>
                <a:gridCol w="363633">
                  <a:extLst>
                    <a:ext uri="{9D8B030D-6E8A-4147-A177-3AD203B41FA5}">
                      <a16:colId xmlns:a16="http://schemas.microsoft.com/office/drawing/2014/main" val="2392239795"/>
                    </a:ext>
                  </a:extLst>
                </a:gridCol>
                <a:gridCol w="363633">
                  <a:extLst>
                    <a:ext uri="{9D8B030D-6E8A-4147-A177-3AD203B41FA5}">
                      <a16:colId xmlns:a16="http://schemas.microsoft.com/office/drawing/2014/main" val="3044466169"/>
                    </a:ext>
                  </a:extLst>
                </a:gridCol>
                <a:gridCol w="334739">
                  <a:extLst>
                    <a:ext uri="{9D8B030D-6E8A-4147-A177-3AD203B41FA5}">
                      <a16:colId xmlns:a16="http://schemas.microsoft.com/office/drawing/2014/main" val="2924375124"/>
                    </a:ext>
                  </a:extLst>
                </a:gridCol>
                <a:gridCol w="392491">
                  <a:extLst>
                    <a:ext uri="{9D8B030D-6E8A-4147-A177-3AD203B41FA5}">
                      <a16:colId xmlns:a16="http://schemas.microsoft.com/office/drawing/2014/main" val="1722783852"/>
                    </a:ext>
                  </a:extLst>
                </a:gridCol>
                <a:gridCol w="363633">
                  <a:extLst>
                    <a:ext uri="{9D8B030D-6E8A-4147-A177-3AD203B41FA5}">
                      <a16:colId xmlns:a16="http://schemas.microsoft.com/office/drawing/2014/main" val="4194945750"/>
                    </a:ext>
                  </a:extLst>
                </a:gridCol>
                <a:gridCol w="363633">
                  <a:extLst>
                    <a:ext uri="{9D8B030D-6E8A-4147-A177-3AD203B41FA5}">
                      <a16:colId xmlns:a16="http://schemas.microsoft.com/office/drawing/2014/main" val="1201121911"/>
                    </a:ext>
                  </a:extLst>
                </a:gridCol>
                <a:gridCol w="363633">
                  <a:extLst>
                    <a:ext uri="{9D8B030D-6E8A-4147-A177-3AD203B41FA5}">
                      <a16:colId xmlns:a16="http://schemas.microsoft.com/office/drawing/2014/main" val="3499060142"/>
                    </a:ext>
                  </a:extLst>
                </a:gridCol>
                <a:gridCol w="363633">
                  <a:extLst>
                    <a:ext uri="{9D8B030D-6E8A-4147-A177-3AD203B41FA5}">
                      <a16:colId xmlns:a16="http://schemas.microsoft.com/office/drawing/2014/main" val="3184765866"/>
                    </a:ext>
                  </a:extLst>
                </a:gridCol>
                <a:gridCol w="363633">
                  <a:extLst>
                    <a:ext uri="{9D8B030D-6E8A-4147-A177-3AD203B41FA5}">
                      <a16:colId xmlns:a16="http://schemas.microsoft.com/office/drawing/2014/main" val="1287295222"/>
                    </a:ext>
                  </a:extLst>
                </a:gridCol>
                <a:gridCol w="363633">
                  <a:extLst>
                    <a:ext uri="{9D8B030D-6E8A-4147-A177-3AD203B41FA5}">
                      <a16:colId xmlns:a16="http://schemas.microsoft.com/office/drawing/2014/main" val="778938683"/>
                    </a:ext>
                  </a:extLst>
                </a:gridCol>
                <a:gridCol w="363633">
                  <a:extLst>
                    <a:ext uri="{9D8B030D-6E8A-4147-A177-3AD203B41FA5}">
                      <a16:colId xmlns:a16="http://schemas.microsoft.com/office/drawing/2014/main" val="645048637"/>
                    </a:ext>
                  </a:extLst>
                </a:gridCol>
                <a:gridCol w="302816">
                  <a:extLst>
                    <a:ext uri="{9D8B030D-6E8A-4147-A177-3AD203B41FA5}">
                      <a16:colId xmlns:a16="http://schemas.microsoft.com/office/drawing/2014/main" val="3587697693"/>
                    </a:ext>
                  </a:extLst>
                </a:gridCol>
                <a:gridCol w="424474">
                  <a:extLst>
                    <a:ext uri="{9D8B030D-6E8A-4147-A177-3AD203B41FA5}">
                      <a16:colId xmlns:a16="http://schemas.microsoft.com/office/drawing/2014/main" val="162846911"/>
                    </a:ext>
                  </a:extLst>
                </a:gridCol>
                <a:gridCol w="363633">
                  <a:extLst>
                    <a:ext uri="{9D8B030D-6E8A-4147-A177-3AD203B41FA5}">
                      <a16:colId xmlns:a16="http://schemas.microsoft.com/office/drawing/2014/main" val="421274445"/>
                    </a:ext>
                  </a:extLst>
                </a:gridCol>
                <a:gridCol w="363633">
                  <a:extLst>
                    <a:ext uri="{9D8B030D-6E8A-4147-A177-3AD203B41FA5}">
                      <a16:colId xmlns:a16="http://schemas.microsoft.com/office/drawing/2014/main" val="2284999595"/>
                    </a:ext>
                  </a:extLst>
                </a:gridCol>
                <a:gridCol w="363633">
                  <a:extLst>
                    <a:ext uri="{9D8B030D-6E8A-4147-A177-3AD203B41FA5}">
                      <a16:colId xmlns:a16="http://schemas.microsoft.com/office/drawing/2014/main" val="2944253659"/>
                    </a:ext>
                  </a:extLst>
                </a:gridCol>
                <a:gridCol w="363633">
                  <a:extLst>
                    <a:ext uri="{9D8B030D-6E8A-4147-A177-3AD203B41FA5}">
                      <a16:colId xmlns:a16="http://schemas.microsoft.com/office/drawing/2014/main" val="2550891839"/>
                    </a:ext>
                  </a:extLst>
                </a:gridCol>
                <a:gridCol w="363633">
                  <a:extLst>
                    <a:ext uri="{9D8B030D-6E8A-4147-A177-3AD203B41FA5}">
                      <a16:colId xmlns:a16="http://schemas.microsoft.com/office/drawing/2014/main" val="2880123025"/>
                    </a:ext>
                  </a:extLst>
                </a:gridCol>
                <a:gridCol w="363633">
                  <a:extLst>
                    <a:ext uri="{9D8B030D-6E8A-4147-A177-3AD203B41FA5}">
                      <a16:colId xmlns:a16="http://schemas.microsoft.com/office/drawing/2014/main" val="1336087746"/>
                    </a:ext>
                  </a:extLst>
                </a:gridCol>
                <a:gridCol w="363633">
                  <a:extLst>
                    <a:ext uri="{9D8B030D-6E8A-4147-A177-3AD203B41FA5}">
                      <a16:colId xmlns:a16="http://schemas.microsoft.com/office/drawing/2014/main" val="3205112472"/>
                    </a:ext>
                  </a:extLst>
                </a:gridCol>
                <a:gridCol w="363633">
                  <a:extLst>
                    <a:ext uri="{9D8B030D-6E8A-4147-A177-3AD203B41FA5}">
                      <a16:colId xmlns:a16="http://schemas.microsoft.com/office/drawing/2014/main" val="2348083285"/>
                    </a:ext>
                  </a:extLst>
                </a:gridCol>
                <a:gridCol w="363633">
                  <a:extLst>
                    <a:ext uri="{9D8B030D-6E8A-4147-A177-3AD203B41FA5}">
                      <a16:colId xmlns:a16="http://schemas.microsoft.com/office/drawing/2014/main" val="2119375720"/>
                    </a:ext>
                  </a:extLst>
                </a:gridCol>
                <a:gridCol w="336333">
                  <a:extLst>
                    <a:ext uri="{9D8B030D-6E8A-4147-A177-3AD203B41FA5}">
                      <a16:colId xmlns:a16="http://schemas.microsoft.com/office/drawing/2014/main" val="1590994889"/>
                    </a:ext>
                  </a:extLst>
                </a:gridCol>
                <a:gridCol w="390978">
                  <a:extLst>
                    <a:ext uri="{9D8B030D-6E8A-4147-A177-3AD203B41FA5}">
                      <a16:colId xmlns:a16="http://schemas.microsoft.com/office/drawing/2014/main" val="2721689925"/>
                    </a:ext>
                  </a:extLst>
                </a:gridCol>
                <a:gridCol w="363633">
                  <a:extLst>
                    <a:ext uri="{9D8B030D-6E8A-4147-A177-3AD203B41FA5}">
                      <a16:colId xmlns:a16="http://schemas.microsoft.com/office/drawing/2014/main" val="1185672108"/>
                    </a:ext>
                  </a:extLst>
                </a:gridCol>
                <a:gridCol w="363633">
                  <a:extLst>
                    <a:ext uri="{9D8B030D-6E8A-4147-A177-3AD203B41FA5}">
                      <a16:colId xmlns:a16="http://schemas.microsoft.com/office/drawing/2014/main" val="1473799831"/>
                    </a:ext>
                  </a:extLst>
                </a:gridCol>
                <a:gridCol w="363633">
                  <a:extLst>
                    <a:ext uri="{9D8B030D-6E8A-4147-A177-3AD203B41FA5}">
                      <a16:colId xmlns:a16="http://schemas.microsoft.com/office/drawing/2014/main" val="2437146537"/>
                    </a:ext>
                  </a:extLst>
                </a:gridCol>
                <a:gridCol w="363633">
                  <a:extLst>
                    <a:ext uri="{9D8B030D-6E8A-4147-A177-3AD203B41FA5}">
                      <a16:colId xmlns:a16="http://schemas.microsoft.com/office/drawing/2014/main" val="2457780390"/>
                    </a:ext>
                  </a:extLst>
                </a:gridCol>
                <a:gridCol w="363633">
                  <a:extLst>
                    <a:ext uri="{9D8B030D-6E8A-4147-A177-3AD203B41FA5}">
                      <a16:colId xmlns:a16="http://schemas.microsoft.com/office/drawing/2014/main" val="211267938"/>
                    </a:ext>
                  </a:extLst>
                </a:gridCol>
                <a:gridCol w="363633">
                  <a:extLst>
                    <a:ext uri="{9D8B030D-6E8A-4147-A177-3AD203B41FA5}">
                      <a16:colId xmlns:a16="http://schemas.microsoft.com/office/drawing/2014/main" val="1508673446"/>
                    </a:ext>
                  </a:extLst>
                </a:gridCol>
                <a:gridCol w="363633">
                  <a:extLst>
                    <a:ext uri="{9D8B030D-6E8A-4147-A177-3AD203B41FA5}">
                      <a16:colId xmlns:a16="http://schemas.microsoft.com/office/drawing/2014/main" val="1455250964"/>
                    </a:ext>
                  </a:extLst>
                </a:gridCol>
                <a:gridCol w="363633">
                  <a:extLst>
                    <a:ext uri="{9D8B030D-6E8A-4147-A177-3AD203B41FA5}">
                      <a16:colId xmlns:a16="http://schemas.microsoft.com/office/drawing/2014/main" val="1499718607"/>
                    </a:ext>
                  </a:extLst>
                </a:gridCol>
                <a:gridCol w="363633">
                  <a:extLst>
                    <a:ext uri="{9D8B030D-6E8A-4147-A177-3AD203B41FA5}">
                      <a16:colId xmlns:a16="http://schemas.microsoft.com/office/drawing/2014/main" val="331671501"/>
                    </a:ext>
                  </a:extLst>
                </a:gridCol>
                <a:gridCol w="363633">
                  <a:extLst>
                    <a:ext uri="{9D8B030D-6E8A-4147-A177-3AD203B41FA5}">
                      <a16:colId xmlns:a16="http://schemas.microsoft.com/office/drawing/2014/main" val="709123399"/>
                    </a:ext>
                  </a:extLst>
                </a:gridCol>
                <a:gridCol w="363633">
                  <a:extLst>
                    <a:ext uri="{9D8B030D-6E8A-4147-A177-3AD203B41FA5}">
                      <a16:colId xmlns:a16="http://schemas.microsoft.com/office/drawing/2014/main" val="3601427777"/>
                    </a:ext>
                  </a:extLst>
                </a:gridCol>
                <a:gridCol w="363633">
                  <a:extLst>
                    <a:ext uri="{9D8B030D-6E8A-4147-A177-3AD203B41FA5}">
                      <a16:colId xmlns:a16="http://schemas.microsoft.com/office/drawing/2014/main" val="1406434199"/>
                    </a:ext>
                  </a:extLst>
                </a:gridCol>
                <a:gridCol w="363633">
                  <a:extLst>
                    <a:ext uri="{9D8B030D-6E8A-4147-A177-3AD203B41FA5}">
                      <a16:colId xmlns:a16="http://schemas.microsoft.com/office/drawing/2014/main" val="2067636733"/>
                    </a:ext>
                  </a:extLst>
                </a:gridCol>
                <a:gridCol w="363633">
                  <a:extLst>
                    <a:ext uri="{9D8B030D-6E8A-4147-A177-3AD203B41FA5}">
                      <a16:colId xmlns:a16="http://schemas.microsoft.com/office/drawing/2014/main" val="2120406731"/>
                    </a:ext>
                  </a:extLst>
                </a:gridCol>
                <a:gridCol w="363633">
                  <a:extLst>
                    <a:ext uri="{9D8B030D-6E8A-4147-A177-3AD203B41FA5}">
                      <a16:colId xmlns:a16="http://schemas.microsoft.com/office/drawing/2014/main" val="1383123195"/>
                    </a:ext>
                  </a:extLst>
                </a:gridCol>
                <a:gridCol w="363633">
                  <a:extLst>
                    <a:ext uri="{9D8B030D-6E8A-4147-A177-3AD203B41FA5}">
                      <a16:colId xmlns:a16="http://schemas.microsoft.com/office/drawing/2014/main" val="1539587230"/>
                    </a:ext>
                  </a:extLst>
                </a:gridCol>
              </a:tblGrid>
              <a:tr h="716561">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cs typeface="Avenir Next Arabic" panose="020B0503020202020204" pitchFamily="34" charset="-78"/>
                        </a:rPr>
                        <a:t>نوفمبر 2024</a:t>
                      </a:r>
                      <a:endParaRPr lang="en-US" sz="2175" kern="1200">
                        <a:solidFill>
                          <a:srgbClr val="FFFFFF"/>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ea typeface="+mn-ea"/>
                          <a:cs typeface="Avenir Next Arabic" panose="020B0503020202020204" pitchFamily="34" charset="-78"/>
                        </a:rPr>
                        <a:t>ديسمبر 2024</a:t>
                      </a:r>
                      <a:endParaRPr lang="en-US" sz="2175" kern="1200">
                        <a:solidFill>
                          <a:srgbClr val="FFFFFF"/>
                        </a:solidFill>
                        <a:latin typeface="Avenir Next Arabic" panose="020B0503020202020204" pitchFamily="34" charset="-78"/>
                        <a:ea typeface="+mn-ea"/>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cxnSp>
        <p:nvCxnSpPr>
          <p:cNvPr id="72" name="Straight Connector 71">
            <a:extLst>
              <a:ext uri="{FF2B5EF4-FFF2-40B4-BE49-F238E27FC236}">
                <a16:creationId xmlns:a16="http://schemas.microsoft.com/office/drawing/2014/main" id="{979396DE-C565-2407-ACA2-22C4B6CC8F64}"/>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21A46D1-CDB8-97BD-5300-172A70479507}"/>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055B198-44FC-00E5-B276-C7AEBC8A35E8}"/>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9C20749-C577-0253-4841-B5BBC7FEDBA5}"/>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84AF410-5D11-BDE4-4956-60019F2B978A}"/>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1AF52FB-3FEC-B91C-B9A4-50B13A11FD9F}"/>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E88B48F2-B2E6-E1F5-7AF1-A8859E1078BB}"/>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DB1496FD-BCC1-B0BD-F4AE-6C34E7600AB9}"/>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4C11A5D1-A093-27DA-BD26-25C7B40BF382}"/>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الإثنين</a:t>
            </a:r>
          </a:p>
        </p:txBody>
      </p:sp>
      <p:sp>
        <p:nvSpPr>
          <p:cNvPr id="97" name="Google Shape;4203;p75">
            <a:extLst>
              <a:ext uri="{FF2B5EF4-FFF2-40B4-BE49-F238E27FC236}">
                <a16:creationId xmlns:a16="http://schemas.microsoft.com/office/drawing/2014/main" id="{7C9F7AF3-C8A0-8739-537D-AA853B92ABF5}"/>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9AC2436D-1F0E-CEB2-8CF6-BDF40399C367}"/>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D76D6363-FB7E-06D2-A28E-7F55DAEDDEC1}"/>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الأربعاء</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78836872-A726-6642-EFCA-ECB6AD1A9F02}"/>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الخميس</a:t>
            </a:r>
            <a:endParaRPr lang="en-US" sz="1800">
              <a:latin typeface="Baguet Script" panose="020F0502020204030204" pitchFamily="2" charset="0"/>
              <a:cs typeface="Avenir Next Arabic" panose="020B0503020202020204" pitchFamily="34" charset="-78"/>
            </a:endParaRPr>
          </a:p>
        </p:txBody>
      </p:sp>
      <p:sp>
        <p:nvSpPr>
          <p:cNvPr id="39" name="Oval 38">
            <a:extLst>
              <a:ext uri="{FF2B5EF4-FFF2-40B4-BE49-F238E27FC236}">
                <a16:creationId xmlns:a16="http://schemas.microsoft.com/office/drawing/2014/main" id="{0E796B80-A85F-F7F2-24DB-FE2772E4B5AF}"/>
              </a:ext>
            </a:extLst>
          </p:cNvPr>
          <p:cNvSpPr/>
          <p:nvPr/>
        </p:nvSpPr>
        <p:spPr>
          <a:xfrm>
            <a:off x="8109540" y="805428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1" name="Oval 40">
            <a:extLst>
              <a:ext uri="{FF2B5EF4-FFF2-40B4-BE49-F238E27FC236}">
                <a16:creationId xmlns:a16="http://schemas.microsoft.com/office/drawing/2014/main" id="{EAC51187-2A27-EE88-58D7-C6BDA40F49CC}"/>
              </a:ext>
            </a:extLst>
          </p:cNvPr>
          <p:cNvSpPr/>
          <p:nvPr/>
        </p:nvSpPr>
        <p:spPr>
          <a:xfrm>
            <a:off x="4420698" y="80603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4" name="Oval 43">
            <a:extLst>
              <a:ext uri="{FF2B5EF4-FFF2-40B4-BE49-F238E27FC236}">
                <a16:creationId xmlns:a16="http://schemas.microsoft.com/office/drawing/2014/main" id="{54A2F6D4-E38E-4AC4-5EB0-16A01BC62CE1}"/>
              </a:ext>
            </a:extLst>
          </p:cNvPr>
          <p:cNvSpPr/>
          <p:nvPr/>
        </p:nvSpPr>
        <p:spPr>
          <a:xfrm>
            <a:off x="7786452" y="886505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6" name="Oval 45">
            <a:extLst>
              <a:ext uri="{FF2B5EF4-FFF2-40B4-BE49-F238E27FC236}">
                <a16:creationId xmlns:a16="http://schemas.microsoft.com/office/drawing/2014/main" id="{FCF4486F-391E-411B-5E30-2EE3B6469E9E}"/>
              </a:ext>
            </a:extLst>
          </p:cNvPr>
          <p:cNvSpPr/>
          <p:nvPr/>
        </p:nvSpPr>
        <p:spPr>
          <a:xfrm>
            <a:off x="4097610" y="887114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9" name="Oval 48">
            <a:extLst>
              <a:ext uri="{FF2B5EF4-FFF2-40B4-BE49-F238E27FC236}">
                <a16:creationId xmlns:a16="http://schemas.microsoft.com/office/drawing/2014/main" id="{EAB2C96A-A2FA-0EEB-5BE7-6DA9A243DC7F}"/>
              </a:ext>
            </a:extLst>
          </p:cNvPr>
          <p:cNvSpPr/>
          <p:nvPr/>
        </p:nvSpPr>
        <p:spPr>
          <a:xfrm>
            <a:off x="8764459" y="6451037"/>
            <a:ext cx="182880" cy="182880"/>
          </a:xfrm>
          <a:prstGeom prst="ellipse">
            <a:avLst/>
          </a:prstGeom>
          <a:solidFill>
            <a:srgbClr val="A6A6A6"/>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1" name="Oval 50">
            <a:extLst>
              <a:ext uri="{FF2B5EF4-FFF2-40B4-BE49-F238E27FC236}">
                <a16:creationId xmlns:a16="http://schemas.microsoft.com/office/drawing/2014/main" id="{8103646B-35B4-F8DC-3B5F-FFB9A9D0ADDA}"/>
              </a:ext>
            </a:extLst>
          </p:cNvPr>
          <p:cNvSpPr/>
          <p:nvPr/>
        </p:nvSpPr>
        <p:spPr>
          <a:xfrm>
            <a:off x="5142797" y="645713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3" name="Oval 52">
            <a:extLst>
              <a:ext uri="{FF2B5EF4-FFF2-40B4-BE49-F238E27FC236}">
                <a16:creationId xmlns:a16="http://schemas.microsoft.com/office/drawing/2014/main" id="{C31456BD-BED8-13CB-8A4F-B63F043D2B55}"/>
              </a:ext>
            </a:extLst>
          </p:cNvPr>
          <p:cNvSpPr/>
          <p:nvPr/>
        </p:nvSpPr>
        <p:spPr>
          <a:xfrm>
            <a:off x="1557118" y="6479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4" name="Oval 53">
            <a:extLst>
              <a:ext uri="{FF2B5EF4-FFF2-40B4-BE49-F238E27FC236}">
                <a16:creationId xmlns:a16="http://schemas.microsoft.com/office/drawing/2014/main" id="{41CD5DC1-CEB9-6B81-055E-984B890FFDA1}"/>
              </a:ext>
            </a:extLst>
          </p:cNvPr>
          <p:cNvSpPr/>
          <p:nvPr/>
        </p:nvSpPr>
        <p:spPr>
          <a:xfrm>
            <a:off x="8441371" y="722522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6" name="Oval 55">
            <a:extLst>
              <a:ext uri="{FF2B5EF4-FFF2-40B4-BE49-F238E27FC236}">
                <a16:creationId xmlns:a16="http://schemas.microsoft.com/office/drawing/2014/main" id="{F38F7FBD-86F0-6777-7C72-104EBCB5F3C0}"/>
              </a:ext>
            </a:extLst>
          </p:cNvPr>
          <p:cNvSpPr/>
          <p:nvPr/>
        </p:nvSpPr>
        <p:spPr>
          <a:xfrm>
            <a:off x="4819709" y="72313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8" name="Oval 57">
            <a:extLst>
              <a:ext uri="{FF2B5EF4-FFF2-40B4-BE49-F238E27FC236}">
                <a16:creationId xmlns:a16="http://schemas.microsoft.com/office/drawing/2014/main" id="{73D59405-117E-C0B7-A5F9-6E62D27447A0}"/>
              </a:ext>
            </a:extLst>
          </p:cNvPr>
          <p:cNvSpPr/>
          <p:nvPr/>
        </p:nvSpPr>
        <p:spPr>
          <a:xfrm>
            <a:off x="1234030" y="72533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1" name="Oval 60">
            <a:extLst>
              <a:ext uri="{FF2B5EF4-FFF2-40B4-BE49-F238E27FC236}">
                <a16:creationId xmlns:a16="http://schemas.microsoft.com/office/drawing/2014/main" id="{461A8BC3-861B-74BB-D03A-75962EE14905}"/>
              </a:ext>
            </a:extLst>
          </p:cNvPr>
          <p:cNvSpPr/>
          <p:nvPr/>
        </p:nvSpPr>
        <p:spPr>
          <a:xfrm>
            <a:off x="8770555" y="5615885"/>
            <a:ext cx="182880" cy="182880"/>
          </a:xfrm>
          <a:prstGeom prst="ellipse">
            <a:avLst/>
          </a:prstGeom>
          <a:solidFill>
            <a:srgbClr val="A6A6A6"/>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5" name="Oval 64">
            <a:extLst>
              <a:ext uri="{FF2B5EF4-FFF2-40B4-BE49-F238E27FC236}">
                <a16:creationId xmlns:a16="http://schemas.microsoft.com/office/drawing/2014/main" id="{077EA3F9-6CB3-9BFB-ED89-A72CD1CE17BA}"/>
              </a:ext>
            </a:extLst>
          </p:cNvPr>
          <p:cNvSpPr/>
          <p:nvPr/>
        </p:nvSpPr>
        <p:spPr>
          <a:xfrm>
            <a:off x="5148893" y="56219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7" name="Oval 66">
            <a:extLst>
              <a:ext uri="{FF2B5EF4-FFF2-40B4-BE49-F238E27FC236}">
                <a16:creationId xmlns:a16="http://schemas.microsoft.com/office/drawing/2014/main" id="{5528FB88-DB46-E917-CCEE-4F10ABFBCFC6}"/>
              </a:ext>
            </a:extLst>
          </p:cNvPr>
          <p:cNvSpPr/>
          <p:nvPr/>
        </p:nvSpPr>
        <p:spPr>
          <a:xfrm>
            <a:off x="1563214" y="5644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8" name="Oval 67">
            <a:extLst>
              <a:ext uri="{FF2B5EF4-FFF2-40B4-BE49-F238E27FC236}">
                <a16:creationId xmlns:a16="http://schemas.microsoft.com/office/drawing/2014/main" id="{3818A8EE-7926-42EF-FAD0-3886A25B6C5E}"/>
              </a:ext>
            </a:extLst>
          </p:cNvPr>
          <p:cNvSpPr/>
          <p:nvPr/>
        </p:nvSpPr>
        <p:spPr>
          <a:xfrm>
            <a:off x="8807131" y="4866077"/>
            <a:ext cx="182880" cy="182880"/>
          </a:xfrm>
          <a:prstGeom prst="ellipse">
            <a:avLst/>
          </a:prstGeom>
          <a:solidFill>
            <a:srgbClr val="A6A6A6"/>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1" name="Oval 70">
            <a:extLst>
              <a:ext uri="{FF2B5EF4-FFF2-40B4-BE49-F238E27FC236}">
                <a16:creationId xmlns:a16="http://schemas.microsoft.com/office/drawing/2014/main" id="{FB88A40D-E5E1-0241-A6BE-87A7BF13B19E}"/>
              </a:ext>
            </a:extLst>
          </p:cNvPr>
          <p:cNvSpPr/>
          <p:nvPr/>
        </p:nvSpPr>
        <p:spPr>
          <a:xfrm>
            <a:off x="5185469" y="487217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3" name="Oval 82">
            <a:extLst>
              <a:ext uri="{FF2B5EF4-FFF2-40B4-BE49-F238E27FC236}">
                <a16:creationId xmlns:a16="http://schemas.microsoft.com/office/drawing/2014/main" id="{3B529C25-5C24-4368-D046-1031C69A66BD}"/>
              </a:ext>
            </a:extLst>
          </p:cNvPr>
          <p:cNvSpPr/>
          <p:nvPr/>
        </p:nvSpPr>
        <p:spPr>
          <a:xfrm>
            <a:off x="1599790" y="489419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4" name="Oval 83">
            <a:extLst>
              <a:ext uri="{FF2B5EF4-FFF2-40B4-BE49-F238E27FC236}">
                <a16:creationId xmlns:a16="http://schemas.microsoft.com/office/drawing/2014/main" id="{D8D1E8DB-C7C8-ED40-1089-D94EB6C7ADA3}"/>
              </a:ext>
            </a:extLst>
          </p:cNvPr>
          <p:cNvSpPr/>
          <p:nvPr/>
        </p:nvSpPr>
        <p:spPr>
          <a:xfrm>
            <a:off x="9154603" y="4024829"/>
            <a:ext cx="182880" cy="182880"/>
          </a:xfrm>
          <a:prstGeom prst="ellipse">
            <a:avLst/>
          </a:prstGeom>
          <a:solidFill>
            <a:srgbClr val="A6A6A6"/>
          </a:solidFill>
          <a:ln>
            <a:solidFill>
              <a:srgbClr val="A6A6A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4" name="Oval 103">
            <a:extLst>
              <a:ext uri="{FF2B5EF4-FFF2-40B4-BE49-F238E27FC236}">
                <a16:creationId xmlns:a16="http://schemas.microsoft.com/office/drawing/2014/main" id="{5AEAB298-F198-1E78-1DBB-A985B22A4E8F}"/>
              </a:ext>
            </a:extLst>
          </p:cNvPr>
          <p:cNvSpPr/>
          <p:nvPr/>
        </p:nvSpPr>
        <p:spPr>
          <a:xfrm>
            <a:off x="5532941" y="40309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7" name="Oval 106">
            <a:extLst>
              <a:ext uri="{FF2B5EF4-FFF2-40B4-BE49-F238E27FC236}">
                <a16:creationId xmlns:a16="http://schemas.microsoft.com/office/drawing/2014/main" id="{57CB3F54-7867-43F8-27D2-03C913F87269}"/>
              </a:ext>
            </a:extLst>
          </p:cNvPr>
          <p:cNvSpPr/>
          <p:nvPr/>
        </p:nvSpPr>
        <p:spPr>
          <a:xfrm>
            <a:off x="1947262" y="40529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8" name="TextBox 107">
            <a:extLst>
              <a:ext uri="{FF2B5EF4-FFF2-40B4-BE49-F238E27FC236}">
                <a16:creationId xmlns:a16="http://schemas.microsoft.com/office/drawing/2014/main" id="{35D252EC-7D6C-87EF-9F82-4D0F68610934}"/>
              </a:ext>
            </a:extLst>
          </p:cNvPr>
          <p:cNvSpPr txBox="1"/>
          <p:nvPr/>
        </p:nvSpPr>
        <p:spPr>
          <a:xfrm>
            <a:off x="8813174" y="37734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1-Dec</a:t>
            </a:r>
          </a:p>
        </p:txBody>
      </p:sp>
      <p:sp>
        <p:nvSpPr>
          <p:cNvPr id="120" name="TextBox 119">
            <a:extLst>
              <a:ext uri="{FF2B5EF4-FFF2-40B4-BE49-F238E27FC236}">
                <a16:creationId xmlns:a16="http://schemas.microsoft.com/office/drawing/2014/main" id="{6E8EDBD4-8096-B79C-382F-D33966144B08}"/>
              </a:ext>
            </a:extLst>
          </p:cNvPr>
          <p:cNvSpPr txBox="1"/>
          <p:nvPr/>
        </p:nvSpPr>
        <p:spPr>
          <a:xfrm>
            <a:off x="8511422" y="462076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2-Dec</a:t>
            </a:r>
          </a:p>
        </p:txBody>
      </p:sp>
      <p:sp>
        <p:nvSpPr>
          <p:cNvPr id="121" name="TextBox 120">
            <a:extLst>
              <a:ext uri="{FF2B5EF4-FFF2-40B4-BE49-F238E27FC236}">
                <a16:creationId xmlns:a16="http://schemas.microsoft.com/office/drawing/2014/main" id="{B220ECF7-8BB2-E1DE-F458-7A15348F7953}"/>
              </a:ext>
            </a:extLst>
          </p:cNvPr>
          <p:cNvSpPr txBox="1"/>
          <p:nvPr/>
        </p:nvSpPr>
        <p:spPr>
          <a:xfrm>
            <a:off x="8511422" y="5413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2-Dec</a:t>
            </a:r>
          </a:p>
        </p:txBody>
      </p:sp>
      <p:sp>
        <p:nvSpPr>
          <p:cNvPr id="122" name="TextBox 121">
            <a:extLst>
              <a:ext uri="{FF2B5EF4-FFF2-40B4-BE49-F238E27FC236}">
                <a16:creationId xmlns:a16="http://schemas.microsoft.com/office/drawing/2014/main" id="{D97E9A8B-CFB7-B0AA-010A-6729365EFFA3}"/>
              </a:ext>
            </a:extLst>
          </p:cNvPr>
          <p:cNvSpPr txBox="1"/>
          <p:nvPr/>
        </p:nvSpPr>
        <p:spPr>
          <a:xfrm>
            <a:off x="8535806" y="6187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2-Dec</a:t>
            </a:r>
          </a:p>
        </p:txBody>
      </p:sp>
      <p:sp>
        <p:nvSpPr>
          <p:cNvPr id="123" name="TextBox 122">
            <a:extLst>
              <a:ext uri="{FF2B5EF4-FFF2-40B4-BE49-F238E27FC236}">
                <a16:creationId xmlns:a16="http://schemas.microsoft.com/office/drawing/2014/main" id="{6E74EC1F-23FB-52C4-936F-3CC17B1B76FF}"/>
              </a:ext>
            </a:extLst>
          </p:cNvPr>
          <p:cNvSpPr txBox="1"/>
          <p:nvPr/>
        </p:nvSpPr>
        <p:spPr>
          <a:xfrm>
            <a:off x="8151475" y="696387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3-Dec</a:t>
            </a:r>
          </a:p>
        </p:txBody>
      </p:sp>
      <p:sp>
        <p:nvSpPr>
          <p:cNvPr id="124" name="TextBox 123">
            <a:extLst>
              <a:ext uri="{FF2B5EF4-FFF2-40B4-BE49-F238E27FC236}">
                <a16:creationId xmlns:a16="http://schemas.microsoft.com/office/drawing/2014/main" id="{7CD0859F-005D-6CB5-4202-9B7C83D0DB07}"/>
              </a:ext>
            </a:extLst>
          </p:cNvPr>
          <p:cNvSpPr txBox="1"/>
          <p:nvPr/>
        </p:nvSpPr>
        <p:spPr>
          <a:xfrm>
            <a:off x="7579491" y="7724274"/>
            <a:ext cx="1263717" cy="369332"/>
          </a:xfrm>
          <a:prstGeom prst="rect">
            <a:avLst/>
          </a:prstGeom>
          <a:noFill/>
        </p:spPr>
        <p:txBody>
          <a:bodyPr wrap="square" rtlCol="0">
            <a:spAutoFit/>
          </a:bodyPr>
          <a:lstStyle/>
          <a:p>
            <a:pPr algn="ctr" defTabSz="1828800" rtl="1" hangingPunct="1"/>
            <a:r>
              <a:rPr lang="en-US" sz="1800" b="1">
                <a:latin typeface="Avenir Next Arabic" panose="020B0503020202020204" pitchFamily="34" charset="-78"/>
                <a:cs typeface="Avenir Next Arabic" panose="020B0503020202020204" pitchFamily="34" charset="-78"/>
                <a:sym typeface="Helvetica Neue"/>
              </a:rPr>
              <a:t>4-Dec</a:t>
            </a:r>
          </a:p>
        </p:txBody>
      </p:sp>
      <p:sp>
        <p:nvSpPr>
          <p:cNvPr id="125" name="TextBox 124">
            <a:extLst>
              <a:ext uri="{FF2B5EF4-FFF2-40B4-BE49-F238E27FC236}">
                <a16:creationId xmlns:a16="http://schemas.microsoft.com/office/drawing/2014/main" id="{DDF86619-75EF-E00D-E93A-190120275CB3}"/>
              </a:ext>
            </a:extLst>
          </p:cNvPr>
          <p:cNvSpPr txBox="1"/>
          <p:nvPr/>
        </p:nvSpPr>
        <p:spPr>
          <a:xfrm>
            <a:off x="7496556" y="86014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5-Dec</a:t>
            </a:r>
          </a:p>
        </p:txBody>
      </p:sp>
      <p:sp>
        <p:nvSpPr>
          <p:cNvPr id="133" name="TextBox 132">
            <a:extLst>
              <a:ext uri="{FF2B5EF4-FFF2-40B4-BE49-F238E27FC236}">
                <a16:creationId xmlns:a16="http://schemas.microsoft.com/office/drawing/2014/main" id="{2CAA1C71-7190-EBB9-4345-274EBE9C0F9E}"/>
              </a:ext>
            </a:extLst>
          </p:cNvPr>
          <p:cNvSpPr txBox="1"/>
          <p:nvPr/>
        </p:nvSpPr>
        <p:spPr>
          <a:xfrm>
            <a:off x="5227805" y="376732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11-Dec</a:t>
            </a:r>
          </a:p>
        </p:txBody>
      </p:sp>
      <p:sp>
        <p:nvSpPr>
          <p:cNvPr id="134" name="TextBox 133">
            <a:extLst>
              <a:ext uri="{FF2B5EF4-FFF2-40B4-BE49-F238E27FC236}">
                <a16:creationId xmlns:a16="http://schemas.microsoft.com/office/drawing/2014/main" id="{29002516-2037-C760-925E-F851E4023508}"/>
              </a:ext>
            </a:extLst>
          </p:cNvPr>
          <p:cNvSpPr txBox="1"/>
          <p:nvPr/>
        </p:nvSpPr>
        <p:spPr>
          <a:xfrm>
            <a:off x="4926053" y="461467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12-Dec</a:t>
            </a:r>
          </a:p>
        </p:txBody>
      </p:sp>
      <p:sp>
        <p:nvSpPr>
          <p:cNvPr id="135" name="TextBox 134">
            <a:extLst>
              <a:ext uri="{FF2B5EF4-FFF2-40B4-BE49-F238E27FC236}">
                <a16:creationId xmlns:a16="http://schemas.microsoft.com/office/drawing/2014/main" id="{09F7412E-BD87-8C01-BE7B-02616E3F4154}"/>
              </a:ext>
            </a:extLst>
          </p:cNvPr>
          <p:cNvSpPr txBox="1"/>
          <p:nvPr/>
        </p:nvSpPr>
        <p:spPr>
          <a:xfrm>
            <a:off x="4926053" y="5407152"/>
            <a:ext cx="804418" cy="310896"/>
          </a:xfrm>
          <a:prstGeom prst="rect">
            <a:avLst/>
          </a:prstGeom>
          <a:noFill/>
          <a:ln>
            <a:noFill/>
          </a:ln>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12-Dec</a:t>
            </a:r>
          </a:p>
        </p:txBody>
      </p:sp>
      <p:sp>
        <p:nvSpPr>
          <p:cNvPr id="136" name="TextBox 135">
            <a:extLst>
              <a:ext uri="{FF2B5EF4-FFF2-40B4-BE49-F238E27FC236}">
                <a16:creationId xmlns:a16="http://schemas.microsoft.com/office/drawing/2014/main" id="{53088270-293B-0DB9-E04B-A2A694E29C3A}"/>
              </a:ext>
            </a:extLst>
          </p:cNvPr>
          <p:cNvSpPr txBox="1"/>
          <p:nvPr/>
        </p:nvSpPr>
        <p:spPr>
          <a:xfrm>
            <a:off x="4950437" y="618134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12-Dec</a:t>
            </a:r>
          </a:p>
        </p:txBody>
      </p:sp>
      <p:sp>
        <p:nvSpPr>
          <p:cNvPr id="137" name="TextBox 136">
            <a:extLst>
              <a:ext uri="{FF2B5EF4-FFF2-40B4-BE49-F238E27FC236}">
                <a16:creationId xmlns:a16="http://schemas.microsoft.com/office/drawing/2014/main" id="{55EFACFA-08BF-D74B-CDA9-DC0AE51B31BB}"/>
              </a:ext>
            </a:extLst>
          </p:cNvPr>
          <p:cNvSpPr txBox="1"/>
          <p:nvPr/>
        </p:nvSpPr>
        <p:spPr>
          <a:xfrm>
            <a:off x="4481045" y="69738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15-Dec</a:t>
            </a:r>
          </a:p>
        </p:txBody>
      </p:sp>
      <p:sp>
        <p:nvSpPr>
          <p:cNvPr id="138" name="TextBox 137">
            <a:extLst>
              <a:ext uri="{FF2B5EF4-FFF2-40B4-BE49-F238E27FC236}">
                <a16:creationId xmlns:a16="http://schemas.microsoft.com/office/drawing/2014/main" id="{1EBE6A2D-285F-16E8-EF77-5683DE5FA6D2}"/>
              </a:ext>
            </a:extLst>
          </p:cNvPr>
          <p:cNvSpPr txBox="1"/>
          <p:nvPr/>
        </p:nvSpPr>
        <p:spPr>
          <a:xfrm>
            <a:off x="4118610" y="776630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18-Dec</a:t>
            </a:r>
          </a:p>
        </p:txBody>
      </p:sp>
      <p:sp>
        <p:nvSpPr>
          <p:cNvPr id="139" name="TextBox 138">
            <a:extLst>
              <a:ext uri="{FF2B5EF4-FFF2-40B4-BE49-F238E27FC236}">
                <a16:creationId xmlns:a16="http://schemas.microsoft.com/office/drawing/2014/main" id="{849A02AD-92DD-3059-8BD4-15837F046608}"/>
              </a:ext>
            </a:extLst>
          </p:cNvPr>
          <p:cNvSpPr txBox="1"/>
          <p:nvPr/>
        </p:nvSpPr>
        <p:spPr>
          <a:xfrm>
            <a:off x="3758946" y="859536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47" name="TextBox 146">
            <a:extLst>
              <a:ext uri="{FF2B5EF4-FFF2-40B4-BE49-F238E27FC236}">
                <a16:creationId xmlns:a16="http://schemas.microsoft.com/office/drawing/2014/main" id="{014A3E30-CBBF-1A7D-7BA3-49C045EF20AD}"/>
              </a:ext>
            </a:extLst>
          </p:cNvPr>
          <p:cNvSpPr txBox="1"/>
          <p:nvPr/>
        </p:nvSpPr>
        <p:spPr>
          <a:xfrm>
            <a:off x="1776828" y="381609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25-Dec</a:t>
            </a:r>
          </a:p>
        </p:txBody>
      </p:sp>
      <p:sp>
        <p:nvSpPr>
          <p:cNvPr id="148" name="TextBox 147">
            <a:extLst>
              <a:ext uri="{FF2B5EF4-FFF2-40B4-BE49-F238E27FC236}">
                <a16:creationId xmlns:a16="http://schemas.microsoft.com/office/drawing/2014/main" id="{DCB97AC1-A45E-7C16-38D8-8E67FCE3449B}"/>
              </a:ext>
            </a:extLst>
          </p:cNvPr>
          <p:cNvSpPr txBox="1"/>
          <p:nvPr/>
        </p:nvSpPr>
        <p:spPr>
          <a:xfrm>
            <a:off x="1475076" y="466344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26-Dec</a:t>
            </a:r>
          </a:p>
        </p:txBody>
      </p:sp>
      <p:sp>
        <p:nvSpPr>
          <p:cNvPr id="149" name="TextBox 148">
            <a:extLst>
              <a:ext uri="{FF2B5EF4-FFF2-40B4-BE49-F238E27FC236}">
                <a16:creationId xmlns:a16="http://schemas.microsoft.com/office/drawing/2014/main" id="{BCB0D2A7-FEA1-DECD-AB30-04DF9B995578}"/>
              </a:ext>
            </a:extLst>
          </p:cNvPr>
          <p:cNvSpPr txBox="1"/>
          <p:nvPr/>
        </p:nvSpPr>
        <p:spPr>
          <a:xfrm>
            <a:off x="1475076" y="54318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26-Dec</a:t>
            </a:r>
          </a:p>
        </p:txBody>
      </p:sp>
      <p:sp>
        <p:nvSpPr>
          <p:cNvPr id="150" name="TextBox 149">
            <a:extLst>
              <a:ext uri="{FF2B5EF4-FFF2-40B4-BE49-F238E27FC236}">
                <a16:creationId xmlns:a16="http://schemas.microsoft.com/office/drawing/2014/main" id="{B60A7F56-E025-8177-C2F7-F6A0EA72EB28}"/>
              </a:ext>
            </a:extLst>
          </p:cNvPr>
          <p:cNvSpPr txBox="1"/>
          <p:nvPr/>
        </p:nvSpPr>
        <p:spPr>
          <a:xfrm>
            <a:off x="1499460" y="6230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51" name="TextBox 150">
            <a:extLst>
              <a:ext uri="{FF2B5EF4-FFF2-40B4-BE49-F238E27FC236}">
                <a16:creationId xmlns:a16="http://schemas.microsoft.com/office/drawing/2014/main" id="{16B072A2-8125-9DB5-686B-8D0AC304C064}"/>
              </a:ext>
            </a:extLst>
          </p:cNvPr>
          <p:cNvSpPr txBox="1"/>
          <p:nvPr/>
        </p:nvSpPr>
        <p:spPr>
          <a:xfrm>
            <a:off x="1030068" y="702259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29-Dec</a:t>
            </a:r>
          </a:p>
        </p:txBody>
      </p:sp>
      <p:sp>
        <p:nvSpPr>
          <p:cNvPr id="25" name="Google Shape;4203;p75">
            <a:extLst>
              <a:ext uri="{FF2B5EF4-FFF2-40B4-BE49-F238E27FC236}">
                <a16:creationId xmlns:a16="http://schemas.microsoft.com/office/drawing/2014/main" id="{C1F8BDEE-54BA-3AFB-1343-08C7AB3EC9B7}"/>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8" name="Google Shape;4203;p75">
            <a:extLst>
              <a:ext uri="{FF2B5EF4-FFF2-40B4-BE49-F238E27FC236}">
                <a16:creationId xmlns:a16="http://schemas.microsoft.com/office/drawing/2014/main" id="{A21D412B-7026-2504-1C77-DB28F625C5EA}"/>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40" name="TextBox 39">
            <a:extLst>
              <a:ext uri="{FF2B5EF4-FFF2-40B4-BE49-F238E27FC236}">
                <a16:creationId xmlns:a16="http://schemas.microsoft.com/office/drawing/2014/main" id="{25B220C7-CA85-A06E-A4DE-12829E7CB884}"/>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ديسمبر</a:t>
            </a:r>
            <a:endParaRPr lang="en-US" sz="2400" b="1">
              <a:latin typeface="Baguet Script" panose="020F0502020204030204" pitchFamily="2" charset="0"/>
              <a:cs typeface="Avenir Next Arabic" panose="020B0503020202020204" pitchFamily="34" charset="-78"/>
            </a:endParaRPr>
          </a:p>
        </p:txBody>
      </p:sp>
      <p:pic>
        <p:nvPicPr>
          <p:cNvPr id="42" name="Picture 41" descr="A white background with black dots&#10;&#10;Description automatically generated">
            <a:extLst>
              <a:ext uri="{FF2B5EF4-FFF2-40B4-BE49-F238E27FC236}">
                <a16:creationId xmlns:a16="http://schemas.microsoft.com/office/drawing/2014/main" id="{36B6A4ED-5B72-761A-F459-A44FFBEE58F2}"/>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81100" y="3556000"/>
            <a:ext cx="6487026" cy="5702300"/>
          </a:xfrm>
          <a:prstGeom prst="rect">
            <a:avLst/>
          </a:prstGeom>
        </p:spPr>
      </p:pic>
      <p:sp>
        <p:nvSpPr>
          <p:cNvPr id="3" name="TextBox 2">
            <a:extLst>
              <a:ext uri="{FF2B5EF4-FFF2-40B4-BE49-F238E27FC236}">
                <a16:creationId xmlns:a16="http://schemas.microsoft.com/office/drawing/2014/main" id="{E87E83E2-88E4-472F-4225-DE1C2256BA61}"/>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
        <p:nvSpPr>
          <p:cNvPr id="9" name="Google Shape;4203;p75">
            <a:extLst>
              <a:ext uri="{FF2B5EF4-FFF2-40B4-BE49-F238E27FC236}">
                <a16:creationId xmlns:a16="http://schemas.microsoft.com/office/drawing/2014/main" id="{64D335D2-97B3-82A2-713A-3ABD54ABAE82}"/>
              </a:ext>
            </a:extLst>
          </p:cNvPr>
          <p:cNvSpPr/>
          <p:nvPr/>
        </p:nvSpPr>
        <p:spPr>
          <a:xfrm>
            <a:off x="8438146" y="10149662"/>
            <a:ext cx="7138735"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8" name="Google Shape;4203;p75">
            <a:extLst>
              <a:ext uri="{FF2B5EF4-FFF2-40B4-BE49-F238E27FC236}">
                <a16:creationId xmlns:a16="http://schemas.microsoft.com/office/drawing/2014/main" id="{29DCBE08-C85C-BF97-F699-CDA2AC2559C0}"/>
              </a:ext>
            </a:extLst>
          </p:cNvPr>
          <p:cNvSpPr/>
          <p:nvPr/>
        </p:nvSpPr>
        <p:spPr>
          <a:xfrm>
            <a:off x="8422105" y="10939838"/>
            <a:ext cx="3296405"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defTabSz="880939" rtl="1"/>
            <a:r>
              <a:rPr lang="ar-SA" sz="1600">
                <a:solidFill>
                  <a:srgbClr val="4B4E52"/>
                </a:solidFill>
                <a:latin typeface="Baguet Script" panose="020F0502020204030204" pitchFamily="2" charset="0"/>
                <a:cs typeface="Avenir Next Arabic" panose="020B0503020202020204" pitchFamily="34" charset="-78"/>
              </a:rPr>
              <a:t>تحليل الطلبات والتأكد من صحتها </a:t>
            </a:r>
            <a:endParaRPr lang="en-US" sz="1600">
              <a:solidFill>
                <a:srgbClr val="4B4E52"/>
              </a:solidFill>
              <a:latin typeface="Baguet Script" panose="020F0502020204030204" pitchFamily="2" charset="0"/>
              <a:cs typeface="Avenir Next Arabic" panose="020B0503020202020204" pitchFamily="34" charset="-78"/>
            </a:endParaRPr>
          </a:p>
        </p:txBody>
      </p:sp>
      <p:sp>
        <p:nvSpPr>
          <p:cNvPr id="24" name="Google Shape;4203;p75">
            <a:extLst>
              <a:ext uri="{FF2B5EF4-FFF2-40B4-BE49-F238E27FC236}">
                <a16:creationId xmlns:a16="http://schemas.microsoft.com/office/drawing/2014/main" id="{3A474A47-37A6-299D-D636-87EAA46E722F}"/>
              </a:ext>
            </a:extLst>
          </p:cNvPr>
          <p:cNvSpPr/>
          <p:nvPr/>
        </p:nvSpPr>
        <p:spPr>
          <a:xfrm>
            <a:off x="8422105" y="11730014"/>
            <a:ext cx="3296405"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rtl="1"/>
            <a:r>
              <a:rPr lang="ar-SA" sz="1600">
                <a:solidFill>
                  <a:srgbClr val="4B4E52"/>
                </a:solidFill>
                <a:latin typeface="Baguet Script" panose="020F0502020204030204" pitchFamily="2" charset="0"/>
                <a:cs typeface="Avenir Next Arabic" panose="020B0503020202020204" pitchFamily="34" charset="-78"/>
              </a:rPr>
              <a:t>ارسال العرض للقطاع الطالب </a:t>
            </a:r>
            <a:endParaRPr lang="en-US" sz="1600">
              <a:solidFill>
                <a:srgbClr val="4B4E52"/>
              </a:solidFill>
              <a:latin typeface="Baguet Script" panose="020F0502020204030204" pitchFamily="2" charset="0"/>
              <a:cs typeface="Avenir Next Arabic" panose="020B0503020202020204" pitchFamily="34" charset="-78"/>
            </a:endParaRPr>
          </a:p>
        </p:txBody>
      </p:sp>
      <p:sp>
        <p:nvSpPr>
          <p:cNvPr id="26" name="Google Shape;4203;p75">
            <a:extLst>
              <a:ext uri="{FF2B5EF4-FFF2-40B4-BE49-F238E27FC236}">
                <a16:creationId xmlns:a16="http://schemas.microsoft.com/office/drawing/2014/main" id="{95ADBFB1-0BF3-8827-76A6-18BD3665980D}"/>
              </a:ext>
            </a:extLst>
          </p:cNvPr>
          <p:cNvSpPr/>
          <p:nvPr/>
        </p:nvSpPr>
        <p:spPr>
          <a:xfrm>
            <a:off x="15904860"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43" name="Google Shape;4203;p75">
            <a:extLst>
              <a:ext uri="{FF2B5EF4-FFF2-40B4-BE49-F238E27FC236}">
                <a16:creationId xmlns:a16="http://schemas.microsoft.com/office/drawing/2014/main" id="{48765A98-1FC7-37EE-C010-640B4224B5C1}"/>
              </a:ext>
            </a:extLst>
          </p:cNvPr>
          <p:cNvSpPr/>
          <p:nvPr/>
        </p:nvSpPr>
        <p:spPr>
          <a:xfrm>
            <a:off x="15904860"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45" name="Google Shape;4203;p75">
            <a:extLst>
              <a:ext uri="{FF2B5EF4-FFF2-40B4-BE49-F238E27FC236}">
                <a16:creationId xmlns:a16="http://schemas.microsoft.com/office/drawing/2014/main" id="{48C84193-0752-3236-F92D-58DF1C03E6CB}"/>
              </a:ext>
            </a:extLst>
          </p:cNvPr>
          <p:cNvSpPr/>
          <p:nvPr/>
        </p:nvSpPr>
        <p:spPr>
          <a:xfrm>
            <a:off x="15904860"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47" name="Google Shape;4203;p75">
            <a:extLst>
              <a:ext uri="{FF2B5EF4-FFF2-40B4-BE49-F238E27FC236}">
                <a16:creationId xmlns:a16="http://schemas.microsoft.com/office/drawing/2014/main" id="{046104F5-2701-91F5-4ADB-18684653F878}"/>
              </a:ext>
            </a:extLst>
          </p:cNvPr>
          <p:cNvSpPr/>
          <p:nvPr/>
        </p:nvSpPr>
        <p:spPr>
          <a:xfrm>
            <a:off x="19385114" y="10149662"/>
            <a:ext cx="329184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48" name="Google Shape;4203;p75">
            <a:extLst>
              <a:ext uri="{FF2B5EF4-FFF2-40B4-BE49-F238E27FC236}">
                <a16:creationId xmlns:a16="http://schemas.microsoft.com/office/drawing/2014/main" id="{AA0DE32B-13F5-2C24-0F9A-8CD604083469}"/>
              </a:ext>
            </a:extLst>
          </p:cNvPr>
          <p:cNvSpPr/>
          <p:nvPr/>
        </p:nvSpPr>
        <p:spPr>
          <a:xfrm>
            <a:off x="19385114"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50" name="Google Shape;4203;p75">
            <a:extLst>
              <a:ext uri="{FF2B5EF4-FFF2-40B4-BE49-F238E27FC236}">
                <a16:creationId xmlns:a16="http://schemas.microsoft.com/office/drawing/2014/main" id="{96934A90-C578-E55A-F300-1235882795C3}"/>
              </a:ext>
            </a:extLst>
          </p:cNvPr>
          <p:cNvSpPr/>
          <p:nvPr/>
        </p:nvSpPr>
        <p:spPr>
          <a:xfrm>
            <a:off x="19385114"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52" name="Google Shape;4203;p75">
            <a:extLst>
              <a:ext uri="{FF2B5EF4-FFF2-40B4-BE49-F238E27FC236}">
                <a16:creationId xmlns:a16="http://schemas.microsoft.com/office/drawing/2014/main" id="{BFC31F00-11FA-60F9-0C04-CB132107E403}"/>
              </a:ext>
            </a:extLst>
          </p:cNvPr>
          <p:cNvSpPr/>
          <p:nvPr/>
        </p:nvSpPr>
        <p:spPr>
          <a:xfrm>
            <a:off x="8422105" y="12606314"/>
            <a:ext cx="3296405"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defTabSz="880939" rtl="1">
              <a:lnSpc>
                <a:spcPct val="150000"/>
              </a:lnSpc>
            </a:pPr>
            <a:r>
              <a:rPr lang="ar-SA" sz="1600" b="1">
                <a:solidFill>
                  <a:srgbClr val="4B4E52"/>
                </a:solidFill>
                <a:latin typeface="Baguet Script" panose="020F0502020204030204" pitchFamily="2" charset="0"/>
                <a:cs typeface="Avenir Next Arabic" panose="020B0503020202020204" pitchFamily="34" charset="-78"/>
              </a:rPr>
              <a:t>عقد اجتماع لجنة الإدارة</a:t>
            </a:r>
          </a:p>
          <a:p>
            <a:pPr algn="r" defTabSz="880939" rtl="1">
              <a:lnSpc>
                <a:spcPct val="150000"/>
              </a:lnSpc>
            </a:pPr>
            <a:r>
              <a:rPr lang="ar-SA" sz="1600">
                <a:solidFill>
                  <a:srgbClr val="4B4E52"/>
                </a:solidFill>
                <a:latin typeface="Baguet Script" panose="020F0502020204030204" pitchFamily="2" charset="0"/>
                <a:cs typeface="Avenir Next Arabic" panose="020B0503020202020204" pitchFamily="34" charset="-78"/>
              </a:rPr>
              <a:t>محضر الإجتماع</a:t>
            </a:r>
            <a:endParaRPr lang="en-US" sz="1600">
              <a:solidFill>
                <a:srgbClr val="4B4E52"/>
              </a:solidFill>
              <a:latin typeface="Baguet Script" panose="020F0502020204030204" pitchFamily="2" charset="0"/>
              <a:cs typeface="Avenir Next Arabic" panose="020B0503020202020204" pitchFamily="34" charset="-78"/>
            </a:endParaRPr>
          </a:p>
        </p:txBody>
      </p:sp>
      <p:sp>
        <p:nvSpPr>
          <p:cNvPr id="55" name="Google Shape;4203;p75">
            <a:extLst>
              <a:ext uri="{FF2B5EF4-FFF2-40B4-BE49-F238E27FC236}">
                <a16:creationId xmlns:a16="http://schemas.microsoft.com/office/drawing/2014/main" id="{B22CA882-F856-1FA2-BA92-723AE72F8CB5}"/>
              </a:ext>
            </a:extLst>
          </p:cNvPr>
          <p:cNvSpPr/>
          <p:nvPr/>
        </p:nvSpPr>
        <p:spPr>
          <a:xfrm>
            <a:off x="15904860"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57" name="Google Shape;4203;p75">
            <a:extLst>
              <a:ext uri="{FF2B5EF4-FFF2-40B4-BE49-F238E27FC236}">
                <a16:creationId xmlns:a16="http://schemas.microsoft.com/office/drawing/2014/main" id="{94641B1E-B0BF-8D5A-BA34-6F12B4CE38FE}"/>
              </a:ext>
            </a:extLst>
          </p:cNvPr>
          <p:cNvSpPr/>
          <p:nvPr/>
        </p:nvSpPr>
        <p:spPr>
          <a:xfrm>
            <a:off x="19404164"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59" name="Google Shape;4203;p75">
            <a:extLst>
              <a:ext uri="{FF2B5EF4-FFF2-40B4-BE49-F238E27FC236}">
                <a16:creationId xmlns:a16="http://schemas.microsoft.com/office/drawing/2014/main" id="{F629CE26-5AB0-66B9-28A5-B2BE523720BA}"/>
              </a:ext>
            </a:extLst>
          </p:cNvPr>
          <p:cNvSpPr/>
          <p:nvPr/>
        </p:nvSpPr>
        <p:spPr>
          <a:xfrm>
            <a:off x="11790947" y="10947860"/>
            <a:ext cx="3817769"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rtl="1"/>
            <a:r>
              <a:rPr lang="ar-SA" sz="1600">
                <a:solidFill>
                  <a:srgbClr val="4B4E52"/>
                </a:solidFill>
                <a:latin typeface="Baguet Script" panose="020F0502020204030204" pitchFamily="2" charset="0"/>
                <a:cs typeface="Avenir Next Arabic" panose="020B0503020202020204" pitchFamily="34" charset="-78"/>
              </a:rPr>
              <a:t>استقبال الطلبات من القطاعات الطالبة من مخرجات اجتماع التواصل القيادي</a:t>
            </a:r>
            <a:endParaRPr lang="en-US" sz="1600">
              <a:solidFill>
                <a:srgbClr val="4B4E52"/>
              </a:solidFill>
              <a:latin typeface="Baguet Script" panose="020F0502020204030204" pitchFamily="2" charset="0"/>
              <a:cs typeface="Avenir Next Arabic" panose="020B0503020202020204" pitchFamily="34" charset="-78"/>
            </a:endParaRPr>
          </a:p>
        </p:txBody>
      </p:sp>
      <p:sp>
        <p:nvSpPr>
          <p:cNvPr id="60" name="Google Shape;4203;p75">
            <a:extLst>
              <a:ext uri="{FF2B5EF4-FFF2-40B4-BE49-F238E27FC236}">
                <a16:creationId xmlns:a16="http://schemas.microsoft.com/office/drawing/2014/main" id="{5BAFDA68-73B4-7F34-7A22-44F4126A7DFF}"/>
              </a:ext>
            </a:extLst>
          </p:cNvPr>
          <p:cNvSpPr/>
          <p:nvPr/>
        </p:nvSpPr>
        <p:spPr>
          <a:xfrm>
            <a:off x="11790947" y="11738036"/>
            <a:ext cx="3817769"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rtl="1"/>
            <a:r>
              <a:rPr lang="ar-SA" sz="1600">
                <a:solidFill>
                  <a:srgbClr val="4B4E52"/>
                </a:solidFill>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600">
              <a:solidFill>
                <a:srgbClr val="4B4E52"/>
              </a:solidFill>
              <a:latin typeface="Baguet Script" panose="020F0502020204030204" pitchFamily="2" charset="0"/>
              <a:cs typeface="Avenir Next Arabic" panose="020B0503020202020204" pitchFamily="34" charset="-78"/>
            </a:endParaRPr>
          </a:p>
        </p:txBody>
      </p:sp>
      <p:sp>
        <p:nvSpPr>
          <p:cNvPr id="64" name="Google Shape;4203;p75">
            <a:extLst>
              <a:ext uri="{FF2B5EF4-FFF2-40B4-BE49-F238E27FC236}">
                <a16:creationId xmlns:a16="http://schemas.microsoft.com/office/drawing/2014/main" id="{4E9DF496-F10E-D35F-8238-86542506BE35}"/>
              </a:ext>
            </a:extLst>
          </p:cNvPr>
          <p:cNvSpPr/>
          <p:nvPr/>
        </p:nvSpPr>
        <p:spPr>
          <a:xfrm>
            <a:off x="11790947" y="12614336"/>
            <a:ext cx="3817769"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defTabSz="880939" rtl="1"/>
            <a:r>
              <a:rPr lang="ar-SA" sz="1600">
                <a:solidFill>
                  <a:srgbClr val="4B4E52"/>
                </a:solidFill>
                <a:latin typeface="Baguet Script" panose="020F0502020204030204" pitchFamily="2" charset="0"/>
                <a:cs typeface="Avenir Next Arabic" panose="020B0503020202020204" pitchFamily="34" charset="-78"/>
              </a:rPr>
              <a:t>استلام العرض من القطاعات المعنية</a:t>
            </a:r>
          </a:p>
        </p:txBody>
      </p:sp>
    </p:spTree>
    <p:extLst>
      <p:ext uri="{BB962C8B-B14F-4D97-AF65-F5344CB8AC3E}">
        <p14:creationId xmlns:p14="http://schemas.microsoft.com/office/powerpoint/2010/main" val="129614088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40DAD-9E5C-69F7-EA9B-992C8D73485F}"/>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ABB1D7A4-0DCD-759F-F62B-9AC1941CB5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ABB1D7A4-0DCD-759F-F62B-9AC1941CB5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2DA41CB7-1BB7-19D2-4386-C26B5C6B3A41}"/>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316620B3-7C9E-549B-0077-3891B415D5FA}"/>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noProof="0">
                  <a:solidFill>
                    <a:schemeClr val="dk1"/>
                  </a:solidFill>
                  <a:uFillTx/>
                  <a:latin typeface="Avenir Next Arabic Demi" panose="020B0703020202020204" pitchFamily="34" charset="-78"/>
                  <a:cs typeface="Avenir Next Arabic Demi" panose="020B0703020202020204" pitchFamily="34" charset="-78"/>
                  <a:sym typeface="Helvetica Neue"/>
                </a:rPr>
                <a:t>خطة جاهزية الحج</a:t>
              </a:r>
            </a:p>
          </p:txBody>
        </p:sp>
        <p:cxnSp>
          <p:nvCxnSpPr>
            <p:cNvPr id="7" name="Straight Connector 6">
              <a:extLst>
                <a:ext uri="{FF2B5EF4-FFF2-40B4-BE49-F238E27FC236}">
                  <a16:creationId xmlns:a16="http://schemas.microsoft.com/office/drawing/2014/main" id="{F4355617-AB58-5CB0-0767-DA5C3F0C582A}"/>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A205F86-39A8-B9EF-32D2-68680F1191A2}"/>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FE0626D2-03A9-7739-1B10-D3BD85DE9537}"/>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CAE05787-7BE1-6941-CCA0-9F1F340FE105}"/>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80D7F724-D435-0598-52B6-071D79E35BAF}"/>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A366D26C-BF39-F797-88EB-6BA952FB1BD9}"/>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42281E06-0A35-BAF9-D202-049A1BCF23C7}"/>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315AC4B3-A292-89AA-F11B-10C2FCD84560}"/>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70EEE40E-D306-CE82-C604-DCEB8D2BCCDF}"/>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C18D094F-FCCD-2CC2-6D63-E4E6BBC93CA3}"/>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E6876C3B-FD5F-6EC9-B2C7-8F7AFA2ACE6A}"/>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A12CAA0A-CCC3-11B6-607B-5D7A4B3E5CE2}"/>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B26DA74C-5F82-C3B6-F6D0-4E0680B07F20}"/>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0C1D384D-FB28-08F2-C726-05A2AC57B3EF}"/>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DD813504-ACA3-43B3-20FB-3DF797AAC7FD}"/>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استلام التحديثات من ممثلي القطاعات</a:t>
            </a:r>
          </a:p>
        </p:txBody>
      </p:sp>
      <p:sp>
        <p:nvSpPr>
          <p:cNvPr id="89" name="Google Shape;4203;p75">
            <a:extLst>
              <a:ext uri="{FF2B5EF4-FFF2-40B4-BE49-F238E27FC236}">
                <a16:creationId xmlns:a16="http://schemas.microsoft.com/office/drawing/2014/main" id="{96039B11-5305-894D-127B-9F00D5C6F4A8}"/>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A066F7FB-C28A-3E00-CD11-CF5546E2841B}"/>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9DF07F56-AD9C-0E8D-A37D-EF9DDB758F6E}"/>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خطة جاهزية الحج</a:t>
            </a:r>
          </a:p>
        </p:txBody>
      </p:sp>
      <p:sp>
        <p:nvSpPr>
          <p:cNvPr id="19" name="Google Shape;4203;p75">
            <a:extLst>
              <a:ext uri="{FF2B5EF4-FFF2-40B4-BE49-F238E27FC236}">
                <a16:creationId xmlns:a16="http://schemas.microsoft.com/office/drawing/2014/main" id="{E02464BB-B5ED-CEE9-B7FD-6153B19B5AA3}"/>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8BD072E7-E598-A11D-3C26-1FC445AB8ACD}"/>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81DC8A5A-7EB6-8F80-0F7B-9BA04248ECBD}"/>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0B5A3382-EE34-152F-91E7-D50428CBB610}"/>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70" name="Table 69">
            <a:extLst>
              <a:ext uri="{FF2B5EF4-FFF2-40B4-BE49-F238E27FC236}">
                <a16:creationId xmlns:a16="http://schemas.microsoft.com/office/drawing/2014/main" id="{60468DDF-EB31-B84D-9E0D-741EA056FFBB}"/>
              </a:ext>
            </a:extLst>
          </p:cNvPr>
          <p:cNvGraphicFramePr>
            <a:graphicFrameLocks noGrp="1"/>
          </p:cNvGraphicFramePr>
          <p:nvPr>
            <p:extLst>
              <p:ext uri="{D42A27DB-BD31-4B8C-83A1-F6EECF244321}">
                <p14:modId xmlns:p14="http://schemas.microsoft.com/office/powerpoint/2010/main" val="4183641448"/>
              </p:ext>
            </p:extLst>
          </p:nvPr>
        </p:nvGraphicFramePr>
        <p:xfrm>
          <a:off x="1131824" y="1989455"/>
          <a:ext cx="15614904" cy="1433122"/>
        </p:xfrm>
        <a:graphic>
          <a:graphicData uri="http://schemas.openxmlformats.org/drawingml/2006/table">
            <a:tbl>
              <a:tblPr rtl="1" firstRow="1" bandRow="1"/>
              <a:tblGrid>
                <a:gridCol w="347451">
                  <a:extLst>
                    <a:ext uri="{9D8B030D-6E8A-4147-A177-3AD203B41FA5}">
                      <a16:colId xmlns:a16="http://schemas.microsoft.com/office/drawing/2014/main" val="4280246268"/>
                    </a:ext>
                  </a:extLst>
                </a:gridCol>
                <a:gridCol w="347451">
                  <a:extLst>
                    <a:ext uri="{9D8B030D-6E8A-4147-A177-3AD203B41FA5}">
                      <a16:colId xmlns:a16="http://schemas.microsoft.com/office/drawing/2014/main" val="2438629990"/>
                    </a:ext>
                  </a:extLst>
                </a:gridCol>
                <a:gridCol w="347451">
                  <a:extLst>
                    <a:ext uri="{9D8B030D-6E8A-4147-A177-3AD203B41FA5}">
                      <a16:colId xmlns:a16="http://schemas.microsoft.com/office/drawing/2014/main" val="3284252778"/>
                    </a:ext>
                  </a:extLst>
                </a:gridCol>
                <a:gridCol w="347451">
                  <a:extLst>
                    <a:ext uri="{9D8B030D-6E8A-4147-A177-3AD203B41FA5}">
                      <a16:colId xmlns:a16="http://schemas.microsoft.com/office/drawing/2014/main" val="2392239795"/>
                    </a:ext>
                  </a:extLst>
                </a:gridCol>
                <a:gridCol w="347451">
                  <a:extLst>
                    <a:ext uri="{9D8B030D-6E8A-4147-A177-3AD203B41FA5}">
                      <a16:colId xmlns:a16="http://schemas.microsoft.com/office/drawing/2014/main" val="3044466169"/>
                    </a:ext>
                  </a:extLst>
                </a:gridCol>
                <a:gridCol w="319842">
                  <a:extLst>
                    <a:ext uri="{9D8B030D-6E8A-4147-A177-3AD203B41FA5}">
                      <a16:colId xmlns:a16="http://schemas.microsoft.com/office/drawing/2014/main" val="2924375124"/>
                    </a:ext>
                  </a:extLst>
                </a:gridCol>
                <a:gridCol w="375024">
                  <a:extLst>
                    <a:ext uri="{9D8B030D-6E8A-4147-A177-3AD203B41FA5}">
                      <a16:colId xmlns:a16="http://schemas.microsoft.com/office/drawing/2014/main" val="1722783852"/>
                    </a:ext>
                  </a:extLst>
                </a:gridCol>
                <a:gridCol w="347451">
                  <a:extLst>
                    <a:ext uri="{9D8B030D-6E8A-4147-A177-3AD203B41FA5}">
                      <a16:colId xmlns:a16="http://schemas.microsoft.com/office/drawing/2014/main" val="4194945750"/>
                    </a:ext>
                  </a:extLst>
                </a:gridCol>
                <a:gridCol w="347451">
                  <a:extLst>
                    <a:ext uri="{9D8B030D-6E8A-4147-A177-3AD203B41FA5}">
                      <a16:colId xmlns:a16="http://schemas.microsoft.com/office/drawing/2014/main" val="1201121911"/>
                    </a:ext>
                  </a:extLst>
                </a:gridCol>
                <a:gridCol w="347451">
                  <a:extLst>
                    <a:ext uri="{9D8B030D-6E8A-4147-A177-3AD203B41FA5}">
                      <a16:colId xmlns:a16="http://schemas.microsoft.com/office/drawing/2014/main" val="3499060142"/>
                    </a:ext>
                  </a:extLst>
                </a:gridCol>
                <a:gridCol w="347451">
                  <a:extLst>
                    <a:ext uri="{9D8B030D-6E8A-4147-A177-3AD203B41FA5}">
                      <a16:colId xmlns:a16="http://schemas.microsoft.com/office/drawing/2014/main" val="3184765866"/>
                    </a:ext>
                  </a:extLst>
                </a:gridCol>
                <a:gridCol w="347451">
                  <a:extLst>
                    <a:ext uri="{9D8B030D-6E8A-4147-A177-3AD203B41FA5}">
                      <a16:colId xmlns:a16="http://schemas.microsoft.com/office/drawing/2014/main" val="1287295222"/>
                    </a:ext>
                  </a:extLst>
                </a:gridCol>
                <a:gridCol w="347451">
                  <a:extLst>
                    <a:ext uri="{9D8B030D-6E8A-4147-A177-3AD203B41FA5}">
                      <a16:colId xmlns:a16="http://schemas.microsoft.com/office/drawing/2014/main" val="778938683"/>
                    </a:ext>
                  </a:extLst>
                </a:gridCol>
                <a:gridCol w="347451">
                  <a:extLst>
                    <a:ext uri="{9D8B030D-6E8A-4147-A177-3AD203B41FA5}">
                      <a16:colId xmlns:a16="http://schemas.microsoft.com/office/drawing/2014/main" val="645048637"/>
                    </a:ext>
                  </a:extLst>
                </a:gridCol>
                <a:gridCol w="289340">
                  <a:extLst>
                    <a:ext uri="{9D8B030D-6E8A-4147-A177-3AD203B41FA5}">
                      <a16:colId xmlns:a16="http://schemas.microsoft.com/office/drawing/2014/main" val="3587697693"/>
                    </a:ext>
                  </a:extLst>
                </a:gridCol>
                <a:gridCol w="405584">
                  <a:extLst>
                    <a:ext uri="{9D8B030D-6E8A-4147-A177-3AD203B41FA5}">
                      <a16:colId xmlns:a16="http://schemas.microsoft.com/office/drawing/2014/main" val="162846911"/>
                    </a:ext>
                  </a:extLst>
                </a:gridCol>
                <a:gridCol w="347451">
                  <a:extLst>
                    <a:ext uri="{9D8B030D-6E8A-4147-A177-3AD203B41FA5}">
                      <a16:colId xmlns:a16="http://schemas.microsoft.com/office/drawing/2014/main" val="421274445"/>
                    </a:ext>
                  </a:extLst>
                </a:gridCol>
                <a:gridCol w="347451">
                  <a:extLst>
                    <a:ext uri="{9D8B030D-6E8A-4147-A177-3AD203B41FA5}">
                      <a16:colId xmlns:a16="http://schemas.microsoft.com/office/drawing/2014/main" val="2284999595"/>
                    </a:ext>
                  </a:extLst>
                </a:gridCol>
                <a:gridCol w="347451">
                  <a:extLst>
                    <a:ext uri="{9D8B030D-6E8A-4147-A177-3AD203B41FA5}">
                      <a16:colId xmlns:a16="http://schemas.microsoft.com/office/drawing/2014/main" val="2944253659"/>
                    </a:ext>
                  </a:extLst>
                </a:gridCol>
                <a:gridCol w="347451">
                  <a:extLst>
                    <a:ext uri="{9D8B030D-6E8A-4147-A177-3AD203B41FA5}">
                      <a16:colId xmlns:a16="http://schemas.microsoft.com/office/drawing/2014/main" val="2550891839"/>
                    </a:ext>
                  </a:extLst>
                </a:gridCol>
                <a:gridCol w="347451">
                  <a:extLst>
                    <a:ext uri="{9D8B030D-6E8A-4147-A177-3AD203B41FA5}">
                      <a16:colId xmlns:a16="http://schemas.microsoft.com/office/drawing/2014/main" val="2880123025"/>
                    </a:ext>
                  </a:extLst>
                </a:gridCol>
                <a:gridCol w="347451">
                  <a:extLst>
                    <a:ext uri="{9D8B030D-6E8A-4147-A177-3AD203B41FA5}">
                      <a16:colId xmlns:a16="http://schemas.microsoft.com/office/drawing/2014/main" val="1336087746"/>
                    </a:ext>
                  </a:extLst>
                </a:gridCol>
                <a:gridCol w="347451">
                  <a:extLst>
                    <a:ext uri="{9D8B030D-6E8A-4147-A177-3AD203B41FA5}">
                      <a16:colId xmlns:a16="http://schemas.microsoft.com/office/drawing/2014/main" val="3205112472"/>
                    </a:ext>
                  </a:extLst>
                </a:gridCol>
                <a:gridCol w="347451">
                  <a:extLst>
                    <a:ext uri="{9D8B030D-6E8A-4147-A177-3AD203B41FA5}">
                      <a16:colId xmlns:a16="http://schemas.microsoft.com/office/drawing/2014/main" val="2348083285"/>
                    </a:ext>
                  </a:extLst>
                </a:gridCol>
                <a:gridCol w="347451">
                  <a:extLst>
                    <a:ext uri="{9D8B030D-6E8A-4147-A177-3AD203B41FA5}">
                      <a16:colId xmlns:a16="http://schemas.microsoft.com/office/drawing/2014/main" val="2119375720"/>
                    </a:ext>
                  </a:extLst>
                </a:gridCol>
                <a:gridCol w="321365">
                  <a:extLst>
                    <a:ext uri="{9D8B030D-6E8A-4147-A177-3AD203B41FA5}">
                      <a16:colId xmlns:a16="http://schemas.microsoft.com/office/drawing/2014/main" val="1590994889"/>
                    </a:ext>
                  </a:extLst>
                </a:gridCol>
                <a:gridCol w="373578">
                  <a:extLst>
                    <a:ext uri="{9D8B030D-6E8A-4147-A177-3AD203B41FA5}">
                      <a16:colId xmlns:a16="http://schemas.microsoft.com/office/drawing/2014/main" val="2721689925"/>
                    </a:ext>
                  </a:extLst>
                </a:gridCol>
                <a:gridCol w="347451">
                  <a:extLst>
                    <a:ext uri="{9D8B030D-6E8A-4147-A177-3AD203B41FA5}">
                      <a16:colId xmlns:a16="http://schemas.microsoft.com/office/drawing/2014/main" val="1185672108"/>
                    </a:ext>
                  </a:extLst>
                </a:gridCol>
                <a:gridCol w="347451">
                  <a:extLst>
                    <a:ext uri="{9D8B030D-6E8A-4147-A177-3AD203B41FA5}">
                      <a16:colId xmlns:a16="http://schemas.microsoft.com/office/drawing/2014/main" val="1473799831"/>
                    </a:ext>
                  </a:extLst>
                </a:gridCol>
                <a:gridCol w="347451">
                  <a:extLst>
                    <a:ext uri="{9D8B030D-6E8A-4147-A177-3AD203B41FA5}">
                      <a16:colId xmlns:a16="http://schemas.microsoft.com/office/drawing/2014/main" val="2437146537"/>
                    </a:ext>
                  </a:extLst>
                </a:gridCol>
                <a:gridCol w="347451">
                  <a:extLst>
                    <a:ext uri="{9D8B030D-6E8A-4147-A177-3AD203B41FA5}">
                      <a16:colId xmlns:a16="http://schemas.microsoft.com/office/drawing/2014/main" val="2457780390"/>
                    </a:ext>
                  </a:extLst>
                </a:gridCol>
                <a:gridCol w="347451">
                  <a:extLst>
                    <a:ext uri="{9D8B030D-6E8A-4147-A177-3AD203B41FA5}">
                      <a16:colId xmlns:a16="http://schemas.microsoft.com/office/drawing/2014/main" val="211267938"/>
                    </a:ext>
                  </a:extLst>
                </a:gridCol>
                <a:gridCol w="347451">
                  <a:extLst>
                    <a:ext uri="{9D8B030D-6E8A-4147-A177-3AD203B41FA5}">
                      <a16:colId xmlns:a16="http://schemas.microsoft.com/office/drawing/2014/main" val="1508673446"/>
                    </a:ext>
                  </a:extLst>
                </a:gridCol>
                <a:gridCol w="347451">
                  <a:extLst>
                    <a:ext uri="{9D8B030D-6E8A-4147-A177-3AD203B41FA5}">
                      <a16:colId xmlns:a16="http://schemas.microsoft.com/office/drawing/2014/main" val="1455250964"/>
                    </a:ext>
                  </a:extLst>
                </a:gridCol>
                <a:gridCol w="347451">
                  <a:extLst>
                    <a:ext uri="{9D8B030D-6E8A-4147-A177-3AD203B41FA5}">
                      <a16:colId xmlns:a16="http://schemas.microsoft.com/office/drawing/2014/main" val="1499718607"/>
                    </a:ext>
                  </a:extLst>
                </a:gridCol>
                <a:gridCol w="347451">
                  <a:extLst>
                    <a:ext uri="{9D8B030D-6E8A-4147-A177-3AD203B41FA5}">
                      <a16:colId xmlns:a16="http://schemas.microsoft.com/office/drawing/2014/main" val="331671501"/>
                    </a:ext>
                  </a:extLst>
                </a:gridCol>
                <a:gridCol w="347451">
                  <a:extLst>
                    <a:ext uri="{9D8B030D-6E8A-4147-A177-3AD203B41FA5}">
                      <a16:colId xmlns:a16="http://schemas.microsoft.com/office/drawing/2014/main" val="709123399"/>
                    </a:ext>
                  </a:extLst>
                </a:gridCol>
                <a:gridCol w="347451">
                  <a:extLst>
                    <a:ext uri="{9D8B030D-6E8A-4147-A177-3AD203B41FA5}">
                      <a16:colId xmlns:a16="http://schemas.microsoft.com/office/drawing/2014/main" val="3601427777"/>
                    </a:ext>
                  </a:extLst>
                </a:gridCol>
                <a:gridCol w="347451">
                  <a:extLst>
                    <a:ext uri="{9D8B030D-6E8A-4147-A177-3AD203B41FA5}">
                      <a16:colId xmlns:a16="http://schemas.microsoft.com/office/drawing/2014/main" val="1406434199"/>
                    </a:ext>
                  </a:extLst>
                </a:gridCol>
                <a:gridCol w="347451">
                  <a:extLst>
                    <a:ext uri="{9D8B030D-6E8A-4147-A177-3AD203B41FA5}">
                      <a16:colId xmlns:a16="http://schemas.microsoft.com/office/drawing/2014/main" val="2067636733"/>
                    </a:ext>
                  </a:extLst>
                </a:gridCol>
                <a:gridCol w="347451">
                  <a:extLst>
                    <a:ext uri="{9D8B030D-6E8A-4147-A177-3AD203B41FA5}">
                      <a16:colId xmlns:a16="http://schemas.microsoft.com/office/drawing/2014/main" val="2120406731"/>
                    </a:ext>
                  </a:extLst>
                </a:gridCol>
                <a:gridCol w="327033">
                  <a:extLst>
                    <a:ext uri="{9D8B030D-6E8A-4147-A177-3AD203B41FA5}">
                      <a16:colId xmlns:a16="http://schemas.microsoft.com/office/drawing/2014/main" val="1383123195"/>
                    </a:ext>
                  </a:extLst>
                </a:gridCol>
                <a:gridCol w="347451">
                  <a:extLst>
                    <a:ext uri="{9D8B030D-6E8A-4147-A177-3AD203B41FA5}">
                      <a16:colId xmlns:a16="http://schemas.microsoft.com/office/drawing/2014/main" val="1539587230"/>
                    </a:ext>
                  </a:extLst>
                </a:gridCol>
                <a:gridCol w="347451">
                  <a:extLst>
                    <a:ext uri="{9D8B030D-6E8A-4147-A177-3AD203B41FA5}">
                      <a16:colId xmlns:a16="http://schemas.microsoft.com/office/drawing/2014/main" val="3501427927"/>
                    </a:ext>
                  </a:extLst>
                </a:gridCol>
                <a:gridCol w="347451">
                  <a:extLst>
                    <a:ext uri="{9D8B030D-6E8A-4147-A177-3AD203B41FA5}">
                      <a16:colId xmlns:a16="http://schemas.microsoft.com/office/drawing/2014/main" val="1680802999"/>
                    </a:ext>
                  </a:extLst>
                </a:gridCol>
              </a:tblGrid>
              <a:tr h="716561">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ديسمبر</a:t>
                      </a:r>
                      <a:r>
                        <a:rPr lang="ar-LB"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gridSpan="22">
                  <a:txBody>
                    <a:body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يناير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cxnSp>
        <p:nvCxnSpPr>
          <p:cNvPr id="72" name="Straight Connector 71">
            <a:extLst>
              <a:ext uri="{FF2B5EF4-FFF2-40B4-BE49-F238E27FC236}">
                <a16:creationId xmlns:a16="http://schemas.microsoft.com/office/drawing/2014/main" id="{21ED1F95-AE9A-EDC9-1C2B-08016E016374}"/>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68CDD72-546C-EBAC-909A-78F1BEF861F4}"/>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B4605E2-721B-31DF-3120-2DFE95C46E73}"/>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C65BB92-339B-267F-EA9B-BF381C4660CA}"/>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F8B2C24-A395-65B0-FF80-60220509DC86}"/>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942EFDC-C3EE-0DAC-D14A-EEC9605D0917}"/>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D112327A-EF3B-4B06-CDA3-90D41339C96E}"/>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6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FBBD9A72-79C2-C9C9-1125-3D400618A1FA}"/>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980258DF-454A-4C6F-26D0-5FB96ABCCEB4}"/>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الأربعاء</a:t>
            </a:r>
          </a:p>
        </p:txBody>
      </p:sp>
      <p:sp>
        <p:nvSpPr>
          <p:cNvPr id="97" name="Google Shape;4203;p75">
            <a:extLst>
              <a:ext uri="{FF2B5EF4-FFF2-40B4-BE49-F238E27FC236}">
                <a16:creationId xmlns:a16="http://schemas.microsoft.com/office/drawing/2014/main" id="{9EA1DFFB-AF11-DF2A-0E46-4257FFF871B0}"/>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095905EB-3487-5965-F53B-08E0B095F931}"/>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الخميس</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A4CDE07F-711E-4B66-3F8F-F65B23277DC0}"/>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الأحد</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8A6DF594-C611-E371-5406-BD21ADF46743}"/>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40" name="Oval 39">
            <a:extLst>
              <a:ext uri="{FF2B5EF4-FFF2-40B4-BE49-F238E27FC236}">
                <a16:creationId xmlns:a16="http://schemas.microsoft.com/office/drawing/2014/main" id="{9ED2CF76-12E9-9DD9-1550-E2F7FC02ABFD}"/>
              </a:ext>
            </a:extLst>
          </p:cNvPr>
          <p:cNvSpPr/>
          <p:nvPr/>
        </p:nvSpPr>
        <p:spPr>
          <a:xfrm>
            <a:off x="7794602" y="80702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1" name="Oval 40">
            <a:extLst>
              <a:ext uri="{FF2B5EF4-FFF2-40B4-BE49-F238E27FC236}">
                <a16:creationId xmlns:a16="http://schemas.microsoft.com/office/drawing/2014/main" id="{602B46CD-3C3B-B3CE-F1B2-B92D85BD068F}"/>
              </a:ext>
            </a:extLst>
          </p:cNvPr>
          <p:cNvSpPr/>
          <p:nvPr/>
        </p:nvSpPr>
        <p:spPr>
          <a:xfrm>
            <a:off x="6078048" y="80603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2" name="Oval 41">
            <a:extLst>
              <a:ext uri="{FF2B5EF4-FFF2-40B4-BE49-F238E27FC236}">
                <a16:creationId xmlns:a16="http://schemas.microsoft.com/office/drawing/2014/main" id="{5B8742C0-726A-2219-D15D-3FBCF9AC6DF6}"/>
              </a:ext>
            </a:extLst>
          </p:cNvPr>
          <p:cNvSpPr/>
          <p:nvPr/>
        </p:nvSpPr>
        <p:spPr>
          <a:xfrm>
            <a:off x="4333360" y="807630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3" name="Oval 42">
            <a:extLst>
              <a:ext uri="{FF2B5EF4-FFF2-40B4-BE49-F238E27FC236}">
                <a16:creationId xmlns:a16="http://schemas.microsoft.com/office/drawing/2014/main" id="{8188F950-F0D1-12ED-0A07-418B766F3067}"/>
              </a:ext>
            </a:extLst>
          </p:cNvPr>
          <p:cNvSpPr/>
          <p:nvPr/>
        </p:nvSpPr>
        <p:spPr>
          <a:xfrm>
            <a:off x="2572577" y="80824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5" name="Oval 44">
            <a:extLst>
              <a:ext uri="{FF2B5EF4-FFF2-40B4-BE49-F238E27FC236}">
                <a16:creationId xmlns:a16="http://schemas.microsoft.com/office/drawing/2014/main" id="{7A56C0D5-2668-E25B-524D-B78DB50366B1}"/>
              </a:ext>
            </a:extLst>
          </p:cNvPr>
          <p:cNvSpPr/>
          <p:nvPr/>
        </p:nvSpPr>
        <p:spPr>
          <a:xfrm>
            <a:off x="7471514" y="888097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6" name="Oval 45">
            <a:extLst>
              <a:ext uri="{FF2B5EF4-FFF2-40B4-BE49-F238E27FC236}">
                <a16:creationId xmlns:a16="http://schemas.microsoft.com/office/drawing/2014/main" id="{B479F13B-AE77-3F13-BF5A-BC8922E4E09E}"/>
              </a:ext>
            </a:extLst>
          </p:cNvPr>
          <p:cNvSpPr/>
          <p:nvPr/>
        </p:nvSpPr>
        <p:spPr>
          <a:xfrm>
            <a:off x="5754960" y="887114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7" name="Oval 46">
            <a:extLst>
              <a:ext uri="{FF2B5EF4-FFF2-40B4-BE49-F238E27FC236}">
                <a16:creationId xmlns:a16="http://schemas.microsoft.com/office/drawing/2014/main" id="{23637FD8-7706-3431-AAAE-758236BEB005}"/>
              </a:ext>
            </a:extLst>
          </p:cNvPr>
          <p:cNvSpPr/>
          <p:nvPr/>
        </p:nvSpPr>
        <p:spPr>
          <a:xfrm>
            <a:off x="4010272" y="888707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8" name="Oval 47">
            <a:extLst>
              <a:ext uri="{FF2B5EF4-FFF2-40B4-BE49-F238E27FC236}">
                <a16:creationId xmlns:a16="http://schemas.microsoft.com/office/drawing/2014/main" id="{EEDE1F26-2B7F-3E85-D7B4-6C134FC606CC}"/>
              </a:ext>
            </a:extLst>
          </p:cNvPr>
          <p:cNvSpPr/>
          <p:nvPr/>
        </p:nvSpPr>
        <p:spPr>
          <a:xfrm>
            <a:off x="2249489" y="889316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0" name="Oval 49">
            <a:extLst>
              <a:ext uri="{FF2B5EF4-FFF2-40B4-BE49-F238E27FC236}">
                <a16:creationId xmlns:a16="http://schemas.microsoft.com/office/drawing/2014/main" id="{BB5F8EDF-CCA6-A628-64AC-8844F942E9C4}"/>
              </a:ext>
            </a:extLst>
          </p:cNvPr>
          <p:cNvSpPr/>
          <p:nvPr/>
        </p:nvSpPr>
        <p:spPr>
          <a:xfrm>
            <a:off x="8495642" y="646696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1" name="Oval 50">
            <a:extLst>
              <a:ext uri="{FF2B5EF4-FFF2-40B4-BE49-F238E27FC236}">
                <a16:creationId xmlns:a16="http://schemas.microsoft.com/office/drawing/2014/main" id="{E4BAED7F-135B-44C8-DF04-EC6412AB4B18}"/>
              </a:ext>
            </a:extLst>
          </p:cNvPr>
          <p:cNvSpPr/>
          <p:nvPr/>
        </p:nvSpPr>
        <p:spPr>
          <a:xfrm>
            <a:off x="6779088" y="645713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2" name="Oval 51">
            <a:extLst>
              <a:ext uri="{FF2B5EF4-FFF2-40B4-BE49-F238E27FC236}">
                <a16:creationId xmlns:a16="http://schemas.microsoft.com/office/drawing/2014/main" id="{CC89D16E-9184-0A31-2F40-66CF16A4D18B}"/>
              </a:ext>
            </a:extLst>
          </p:cNvPr>
          <p:cNvSpPr/>
          <p:nvPr/>
        </p:nvSpPr>
        <p:spPr>
          <a:xfrm>
            <a:off x="5034400" y="647305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3" name="Oval 52">
            <a:extLst>
              <a:ext uri="{FF2B5EF4-FFF2-40B4-BE49-F238E27FC236}">
                <a16:creationId xmlns:a16="http://schemas.microsoft.com/office/drawing/2014/main" id="{F095D0D8-7BD5-B2B4-C16A-96312400B732}"/>
              </a:ext>
            </a:extLst>
          </p:cNvPr>
          <p:cNvSpPr/>
          <p:nvPr/>
        </p:nvSpPr>
        <p:spPr>
          <a:xfrm>
            <a:off x="3273617" y="6479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5" name="Oval 54">
            <a:extLst>
              <a:ext uri="{FF2B5EF4-FFF2-40B4-BE49-F238E27FC236}">
                <a16:creationId xmlns:a16="http://schemas.microsoft.com/office/drawing/2014/main" id="{306B41EA-CF5A-8864-A4EF-BB72F91D6C8F}"/>
              </a:ext>
            </a:extLst>
          </p:cNvPr>
          <p:cNvSpPr/>
          <p:nvPr/>
        </p:nvSpPr>
        <p:spPr>
          <a:xfrm>
            <a:off x="8172554" y="7241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6" name="Oval 55">
            <a:extLst>
              <a:ext uri="{FF2B5EF4-FFF2-40B4-BE49-F238E27FC236}">
                <a16:creationId xmlns:a16="http://schemas.microsoft.com/office/drawing/2014/main" id="{D4C396E2-C6E8-F55B-B331-E7BD00A8D49B}"/>
              </a:ext>
            </a:extLst>
          </p:cNvPr>
          <p:cNvSpPr/>
          <p:nvPr/>
        </p:nvSpPr>
        <p:spPr>
          <a:xfrm>
            <a:off x="6456000" y="72313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7" name="Oval 56">
            <a:extLst>
              <a:ext uri="{FF2B5EF4-FFF2-40B4-BE49-F238E27FC236}">
                <a16:creationId xmlns:a16="http://schemas.microsoft.com/office/drawing/2014/main" id="{78B05251-2101-339C-B90B-D452FEC09FA0}"/>
              </a:ext>
            </a:extLst>
          </p:cNvPr>
          <p:cNvSpPr/>
          <p:nvPr/>
        </p:nvSpPr>
        <p:spPr>
          <a:xfrm>
            <a:off x="4711312" y="724724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8" name="Oval 57">
            <a:extLst>
              <a:ext uri="{FF2B5EF4-FFF2-40B4-BE49-F238E27FC236}">
                <a16:creationId xmlns:a16="http://schemas.microsoft.com/office/drawing/2014/main" id="{2C303355-1B94-9A52-39E7-63F36595F5C5}"/>
              </a:ext>
            </a:extLst>
          </p:cNvPr>
          <p:cNvSpPr/>
          <p:nvPr/>
        </p:nvSpPr>
        <p:spPr>
          <a:xfrm>
            <a:off x="2950529" y="72533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4" name="Oval 63">
            <a:extLst>
              <a:ext uri="{FF2B5EF4-FFF2-40B4-BE49-F238E27FC236}">
                <a16:creationId xmlns:a16="http://schemas.microsoft.com/office/drawing/2014/main" id="{CD4B8493-0766-DD4E-D801-4CF22C3F420C}"/>
              </a:ext>
            </a:extLst>
          </p:cNvPr>
          <p:cNvSpPr/>
          <p:nvPr/>
        </p:nvSpPr>
        <p:spPr>
          <a:xfrm>
            <a:off x="8501738" y="56318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5" name="Oval 64">
            <a:extLst>
              <a:ext uri="{FF2B5EF4-FFF2-40B4-BE49-F238E27FC236}">
                <a16:creationId xmlns:a16="http://schemas.microsoft.com/office/drawing/2014/main" id="{909343C3-ADE8-1203-DF51-3F69B8E0F455}"/>
              </a:ext>
            </a:extLst>
          </p:cNvPr>
          <p:cNvSpPr/>
          <p:nvPr/>
        </p:nvSpPr>
        <p:spPr>
          <a:xfrm>
            <a:off x="6785184" y="56219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6" name="Oval 65">
            <a:extLst>
              <a:ext uri="{FF2B5EF4-FFF2-40B4-BE49-F238E27FC236}">
                <a16:creationId xmlns:a16="http://schemas.microsoft.com/office/drawing/2014/main" id="{A9476594-D9AF-6C82-0671-DA4954451079}"/>
              </a:ext>
            </a:extLst>
          </p:cNvPr>
          <p:cNvSpPr/>
          <p:nvPr/>
        </p:nvSpPr>
        <p:spPr>
          <a:xfrm>
            <a:off x="5040496" y="563790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7" name="Oval 66">
            <a:extLst>
              <a:ext uri="{FF2B5EF4-FFF2-40B4-BE49-F238E27FC236}">
                <a16:creationId xmlns:a16="http://schemas.microsoft.com/office/drawing/2014/main" id="{5FE42184-942F-3767-7249-DEC7702A2243}"/>
              </a:ext>
            </a:extLst>
          </p:cNvPr>
          <p:cNvSpPr/>
          <p:nvPr/>
        </p:nvSpPr>
        <p:spPr>
          <a:xfrm>
            <a:off x="3279713" y="5644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9" name="Oval 68">
            <a:extLst>
              <a:ext uri="{FF2B5EF4-FFF2-40B4-BE49-F238E27FC236}">
                <a16:creationId xmlns:a16="http://schemas.microsoft.com/office/drawing/2014/main" id="{698C9545-78C9-CEAD-150E-B78BEA0444C1}"/>
              </a:ext>
            </a:extLst>
          </p:cNvPr>
          <p:cNvSpPr/>
          <p:nvPr/>
        </p:nvSpPr>
        <p:spPr>
          <a:xfrm>
            <a:off x="8538314" y="4882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1" name="Oval 70">
            <a:extLst>
              <a:ext uri="{FF2B5EF4-FFF2-40B4-BE49-F238E27FC236}">
                <a16:creationId xmlns:a16="http://schemas.microsoft.com/office/drawing/2014/main" id="{13F1C007-C542-5755-BBA3-78808DCDF5C9}"/>
              </a:ext>
            </a:extLst>
          </p:cNvPr>
          <p:cNvSpPr/>
          <p:nvPr/>
        </p:nvSpPr>
        <p:spPr>
          <a:xfrm>
            <a:off x="6821760" y="487217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4" name="Oval 73">
            <a:extLst>
              <a:ext uri="{FF2B5EF4-FFF2-40B4-BE49-F238E27FC236}">
                <a16:creationId xmlns:a16="http://schemas.microsoft.com/office/drawing/2014/main" id="{675679E0-C8FF-483A-1023-ABD824893D05}"/>
              </a:ext>
            </a:extLst>
          </p:cNvPr>
          <p:cNvSpPr/>
          <p:nvPr/>
        </p:nvSpPr>
        <p:spPr>
          <a:xfrm>
            <a:off x="5077072" y="488809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3" name="Oval 82">
            <a:extLst>
              <a:ext uri="{FF2B5EF4-FFF2-40B4-BE49-F238E27FC236}">
                <a16:creationId xmlns:a16="http://schemas.microsoft.com/office/drawing/2014/main" id="{3D951A45-DFED-7712-518A-E3011A16534A}"/>
              </a:ext>
            </a:extLst>
          </p:cNvPr>
          <p:cNvSpPr/>
          <p:nvPr/>
        </p:nvSpPr>
        <p:spPr>
          <a:xfrm>
            <a:off x="3316289" y="489419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4" name="Oval 103">
            <a:extLst>
              <a:ext uri="{FF2B5EF4-FFF2-40B4-BE49-F238E27FC236}">
                <a16:creationId xmlns:a16="http://schemas.microsoft.com/office/drawing/2014/main" id="{AC6CF5E6-22C9-4B3F-7365-596436E69444}"/>
              </a:ext>
            </a:extLst>
          </p:cNvPr>
          <p:cNvSpPr/>
          <p:nvPr/>
        </p:nvSpPr>
        <p:spPr>
          <a:xfrm>
            <a:off x="7169232" y="40309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5" name="Oval 104">
            <a:extLst>
              <a:ext uri="{FF2B5EF4-FFF2-40B4-BE49-F238E27FC236}">
                <a16:creationId xmlns:a16="http://schemas.microsoft.com/office/drawing/2014/main" id="{6DDBFC91-E6D4-4543-25A5-E2173C257A1D}"/>
              </a:ext>
            </a:extLst>
          </p:cNvPr>
          <p:cNvSpPr/>
          <p:nvPr/>
        </p:nvSpPr>
        <p:spPr>
          <a:xfrm>
            <a:off x="5424544" y="404684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7" name="Oval 106">
            <a:extLst>
              <a:ext uri="{FF2B5EF4-FFF2-40B4-BE49-F238E27FC236}">
                <a16:creationId xmlns:a16="http://schemas.microsoft.com/office/drawing/2014/main" id="{EB89D2AA-E25D-49C3-AD01-D560E917FA8A}"/>
              </a:ext>
            </a:extLst>
          </p:cNvPr>
          <p:cNvSpPr/>
          <p:nvPr/>
        </p:nvSpPr>
        <p:spPr>
          <a:xfrm>
            <a:off x="3663761" y="40529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27" name="TextBox 126">
            <a:extLst>
              <a:ext uri="{FF2B5EF4-FFF2-40B4-BE49-F238E27FC236}">
                <a16:creationId xmlns:a16="http://schemas.microsoft.com/office/drawing/2014/main" id="{415FFF38-A559-CD41-029A-DDDA60AD92F4}"/>
              </a:ext>
            </a:extLst>
          </p:cNvPr>
          <p:cNvSpPr txBox="1"/>
          <p:nvPr/>
        </p:nvSpPr>
        <p:spPr>
          <a:xfrm>
            <a:off x="8173932" y="457649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1-Jan</a:t>
            </a:r>
          </a:p>
        </p:txBody>
      </p:sp>
      <p:sp>
        <p:nvSpPr>
          <p:cNvPr id="128" name="TextBox 127">
            <a:extLst>
              <a:ext uri="{FF2B5EF4-FFF2-40B4-BE49-F238E27FC236}">
                <a16:creationId xmlns:a16="http://schemas.microsoft.com/office/drawing/2014/main" id="{ECDBD617-E318-0ECA-EF81-987CC2C3E209}"/>
              </a:ext>
            </a:extLst>
          </p:cNvPr>
          <p:cNvSpPr txBox="1"/>
          <p:nvPr/>
        </p:nvSpPr>
        <p:spPr>
          <a:xfrm>
            <a:off x="8173932" y="536897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1-Jan</a:t>
            </a:r>
          </a:p>
        </p:txBody>
      </p:sp>
      <p:sp>
        <p:nvSpPr>
          <p:cNvPr id="129" name="TextBox 128">
            <a:extLst>
              <a:ext uri="{FF2B5EF4-FFF2-40B4-BE49-F238E27FC236}">
                <a16:creationId xmlns:a16="http://schemas.microsoft.com/office/drawing/2014/main" id="{64CABFB7-90B2-862E-4D8B-2296033EFB0C}"/>
              </a:ext>
            </a:extLst>
          </p:cNvPr>
          <p:cNvSpPr txBox="1"/>
          <p:nvPr/>
        </p:nvSpPr>
        <p:spPr>
          <a:xfrm>
            <a:off x="8198316" y="6143164"/>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1-Jan</a:t>
            </a:r>
          </a:p>
        </p:txBody>
      </p:sp>
      <p:sp>
        <p:nvSpPr>
          <p:cNvPr id="130" name="TextBox 129">
            <a:extLst>
              <a:ext uri="{FF2B5EF4-FFF2-40B4-BE49-F238E27FC236}">
                <a16:creationId xmlns:a16="http://schemas.microsoft.com/office/drawing/2014/main" id="{3D3492C1-5325-BB23-C6DE-C461ED57DCBD}"/>
              </a:ext>
            </a:extLst>
          </p:cNvPr>
          <p:cNvSpPr txBox="1"/>
          <p:nvPr/>
        </p:nvSpPr>
        <p:spPr>
          <a:xfrm>
            <a:off x="7889344" y="6967728"/>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2-Jan</a:t>
            </a:r>
          </a:p>
        </p:txBody>
      </p:sp>
      <p:sp>
        <p:nvSpPr>
          <p:cNvPr id="131" name="TextBox 130">
            <a:extLst>
              <a:ext uri="{FF2B5EF4-FFF2-40B4-BE49-F238E27FC236}">
                <a16:creationId xmlns:a16="http://schemas.microsoft.com/office/drawing/2014/main" id="{C41E981C-E303-2D27-F3E4-221CB1EEEC49}"/>
              </a:ext>
            </a:extLst>
          </p:cNvPr>
          <p:cNvSpPr txBox="1"/>
          <p:nvPr/>
        </p:nvSpPr>
        <p:spPr>
          <a:xfrm>
            <a:off x="7547968" y="7760208"/>
            <a:ext cx="804418" cy="369332"/>
          </a:xfrm>
          <a:prstGeom prst="rect">
            <a:avLst/>
          </a:prstGeom>
          <a:noFill/>
        </p:spPr>
        <p:txBody>
          <a:bodyPr wrap="square" rtlCol="0">
            <a:spAutoFit/>
          </a:bodyPr>
          <a:lstStyle/>
          <a:p>
            <a:pPr algn="r" defTabSz="1828800" rtl="1"/>
            <a:r>
              <a:rPr lang="en-US" sz="1800" b="1">
                <a:latin typeface="Avenir Next Arabic" panose="020B0503020202020204" pitchFamily="34" charset="-78"/>
                <a:cs typeface="Avenir Next Arabic" panose="020B0503020202020204" pitchFamily="34" charset="-78"/>
                <a:sym typeface="Helvetica Neue"/>
              </a:rPr>
              <a:t>5-Jan</a:t>
            </a:r>
            <a:endParaRPr lang="en-US" sz="1400" b="1">
              <a:latin typeface="Avenir Next Arabic" panose="020B0503020202020204" pitchFamily="34" charset="-78"/>
              <a:cs typeface="Avenir Next Arabic" panose="020B0503020202020204" pitchFamily="34" charset="-78"/>
              <a:sym typeface="Helvetica Neue"/>
            </a:endParaRPr>
          </a:p>
        </p:txBody>
      </p:sp>
      <p:sp>
        <p:nvSpPr>
          <p:cNvPr id="132" name="TextBox 131">
            <a:extLst>
              <a:ext uri="{FF2B5EF4-FFF2-40B4-BE49-F238E27FC236}">
                <a16:creationId xmlns:a16="http://schemas.microsoft.com/office/drawing/2014/main" id="{B895CECA-5F79-145A-C395-591BC07AA6F7}"/>
              </a:ext>
            </a:extLst>
          </p:cNvPr>
          <p:cNvSpPr txBox="1"/>
          <p:nvPr/>
        </p:nvSpPr>
        <p:spPr>
          <a:xfrm>
            <a:off x="7188304" y="858926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6-Jan</a:t>
            </a:r>
          </a:p>
        </p:txBody>
      </p:sp>
      <p:sp>
        <p:nvSpPr>
          <p:cNvPr id="133" name="TextBox 132">
            <a:extLst>
              <a:ext uri="{FF2B5EF4-FFF2-40B4-BE49-F238E27FC236}">
                <a16:creationId xmlns:a16="http://schemas.microsoft.com/office/drawing/2014/main" id="{F8482B0B-289A-46F8-A9F2-7E507DC575B7}"/>
              </a:ext>
            </a:extLst>
          </p:cNvPr>
          <p:cNvSpPr txBox="1"/>
          <p:nvPr/>
        </p:nvSpPr>
        <p:spPr>
          <a:xfrm>
            <a:off x="6607424" y="376732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7-Jan</a:t>
            </a:r>
          </a:p>
        </p:txBody>
      </p:sp>
      <p:sp>
        <p:nvSpPr>
          <p:cNvPr id="134" name="TextBox 133">
            <a:extLst>
              <a:ext uri="{FF2B5EF4-FFF2-40B4-BE49-F238E27FC236}">
                <a16:creationId xmlns:a16="http://schemas.microsoft.com/office/drawing/2014/main" id="{6658C31D-8525-9A63-937A-5D39FDEBB15D}"/>
              </a:ext>
            </a:extLst>
          </p:cNvPr>
          <p:cNvSpPr txBox="1"/>
          <p:nvPr/>
        </p:nvSpPr>
        <p:spPr>
          <a:xfrm>
            <a:off x="6562344" y="461467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8-Jan</a:t>
            </a:r>
          </a:p>
        </p:txBody>
      </p:sp>
      <p:sp>
        <p:nvSpPr>
          <p:cNvPr id="135" name="TextBox 134">
            <a:extLst>
              <a:ext uri="{FF2B5EF4-FFF2-40B4-BE49-F238E27FC236}">
                <a16:creationId xmlns:a16="http://schemas.microsoft.com/office/drawing/2014/main" id="{C9448473-F068-7E20-9F49-61B1DBFE4815}"/>
              </a:ext>
            </a:extLst>
          </p:cNvPr>
          <p:cNvSpPr txBox="1"/>
          <p:nvPr/>
        </p:nvSpPr>
        <p:spPr>
          <a:xfrm>
            <a:off x="6562344" y="540715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8-Jan</a:t>
            </a:r>
          </a:p>
        </p:txBody>
      </p:sp>
      <p:sp>
        <p:nvSpPr>
          <p:cNvPr id="136" name="TextBox 135">
            <a:extLst>
              <a:ext uri="{FF2B5EF4-FFF2-40B4-BE49-F238E27FC236}">
                <a16:creationId xmlns:a16="http://schemas.microsoft.com/office/drawing/2014/main" id="{83FE0955-3049-36D7-5C97-7686A0DACC81}"/>
              </a:ext>
            </a:extLst>
          </p:cNvPr>
          <p:cNvSpPr txBox="1"/>
          <p:nvPr/>
        </p:nvSpPr>
        <p:spPr>
          <a:xfrm>
            <a:off x="6586728" y="618134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8-Jan</a:t>
            </a:r>
          </a:p>
        </p:txBody>
      </p:sp>
      <p:sp>
        <p:nvSpPr>
          <p:cNvPr id="137" name="TextBox 136">
            <a:extLst>
              <a:ext uri="{FF2B5EF4-FFF2-40B4-BE49-F238E27FC236}">
                <a16:creationId xmlns:a16="http://schemas.microsoft.com/office/drawing/2014/main" id="{B7FB2571-81DD-3E91-6CAE-D799D3455499}"/>
              </a:ext>
            </a:extLst>
          </p:cNvPr>
          <p:cNvSpPr txBox="1"/>
          <p:nvPr/>
        </p:nvSpPr>
        <p:spPr>
          <a:xfrm>
            <a:off x="6117336" y="697382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9-Jan</a:t>
            </a:r>
          </a:p>
        </p:txBody>
      </p:sp>
      <p:sp>
        <p:nvSpPr>
          <p:cNvPr id="138" name="TextBox 137">
            <a:extLst>
              <a:ext uri="{FF2B5EF4-FFF2-40B4-BE49-F238E27FC236}">
                <a16:creationId xmlns:a16="http://schemas.microsoft.com/office/drawing/2014/main" id="{EA2811C3-5C2C-F91A-F561-1B004C23C6A3}"/>
              </a:ext>
            </a:extLst>
          </p:cNvPr>
          <p:cNvSpPr txBox="1"/>
          <p:nvPr/>
        </p:nvSpPr>
        <p:spPr>
          <a:xfrm>
            <a:off x="5775960" y="776630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12-Jan</a:t>
            </a:r>
          </a:p>
        </p:txBody>
      </p:sp>
      <p:sp>
        <p:nvSpPr>
          <p:cNvPr id="139" name="TextBox 138">
            <a:extLst>
              <a:ext uri="{FF2B5EF4-FFF2-40B4-BE49-F238E27FC236}">
                <a16:creationId xmlns:a16="http://schemas.microsoft.com/office/drawing/2014/main" id="{0AF652F5-7DAD-6910-E660-1F397A4AB83B}"/>
              </a:ext>
            </a:extLst>
          </p:cNvPr>
          <p:cNvSpPr txBox="1"/>
          <p:nvPr/>
        </p:nvSpPr>
        <p:spPr>
          <a:xfrm>
            <a:off x="5416296" y="859536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13-Jan</a:t>
            </a:r>
          </a:p>
        </p:txBody>
      </p:sp>
      <p:sp>
        <p:nvSpPr>
          <p:cNvPr id="140" name="TextBox 139">
            <a:extLst>
              <a:ext uri="{FF2B5EF4-FFF2-40B4-BE49-F238E27FC236}">
                <a16:creationId xmlns:a16="http://schemas.microsoft.com/office/drawing/2014/main" id="{F4E2E7A4-DC10-7655-E1CE-9E83291EF0CD}"/>
              </a:ext>
            </a:extLst>
          </p:cNvPr>
          <p:cNvSpPr txBox="1"/>
          <p:nvPr/>
        </p:nvSpPr>
        <p:spPr>
          <a:xfrm>
            <a:off x="5071230" y="377342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14-Jan</a:t>
            </a:r>
          </a:p>
        </p:txBody>
      </p:sp>
      <p:sp>
        <p:nvSpPr>
          <p:cNvPr id="141" name="TextBox 140">
            <a:extLst>
              <a:ext uri="{FF2B5EF4-FFF2-40B4-BE49-F238E27FC236}">
                <a16:creationId xmlns:a16="http://schemas.microsoft.com/office/drawing/2014/main" id="{0DBF72E7-506C-9E05-A7E8-BE38DD8D8AA4}"/>
              </a:ext>
            </a:extLst>
          </p:cNvPr>
          <p:cNvSpPr txBox="1"/>
          <p:nvPr/>
        </p:nvSpPr>
        <p:spPr>
          <a:xfrm>
            <a:off x="4769478" y="462076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15-Jan</a:t>
            </a:r>
          </a:p>
        </p:txBody>
      </p:sp>
      <p:sp>
        <p:nvSpPr>
          <p:cNvPr id="142" name="TextBox 141">
            <a:extLst>
              <a:ext uri="{FF2B5EF4-FFF2-40B4-BE49-F238E27FC236}">
                <a16:creationId xmlns:a16="http://schemas.microsoft.com/office/drawing/2014/main" id="{E0AE7CA7-9372-52FD-AC0D-F086D418FB68}"/>
              </a:ext>
            </a:extLst>
          </p:cNvPr>
          <p:cNvSpPr txBox="1"/>
          <p:nvPr/>
        </p:nvSpPr>
        <p:spPr>
          <a:xfrm>
            <a:off x="4769478" y="541324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15-Jan</a:t>
            </a:r>
          </a:p>
        </p:txBody>
      </p:sp>
      <p:sp>
        <p:nvSpPr>
          <p:cNvPr id="143" name="TextBox 142">
            <a:extLst>
              <a:ext uri="{FF2B5EF4-FFF2-40B4-BE49-F238E27FC236}">
                <a16:creationId xmlns:a16="http://schemas.microsoft.com/office/drawing/2014/main" id="{E019AF26-9E23-9581-60E7-3B72C5F696D8}"/>
              </a:ext>
            </a:extLst>
          </p:cNvPr>
          <p:cNvSpPr txBox="1"/>
          <p:nvPr/>
        </p:nvSpPr>
        <p:spPr>
          <a:xfrm>
            <a:off x="4793862" y="618744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15-Jan</a:t>
            </a:r>
          </a:p>
        </p:txBody>
      </p:sp>
      <p:sp>
        <p:nvSpPr>
          <p:cNvPr id="144" name="TextBox 143">
            <a:extLst>
              <a:ext uri="{FF2B5EF4-FFF2-40B4-BE49-F238E27FC236}">
                <a16:creationId xmlns:a16="http://schemas.microsoft.com/office/drawing/2014/main" id="{5C39D5EA-D3CF-10AC-998E-767625CF5895}"/>
              </a:ext>
            </a:extLst>
          </p:cNvPr>
          <p:cNvSpPr txBox="1"/>
          <p:nvPr/>
        </p:nvSpPr>
        <p:spPr>
          <a:xfrm>
            <a:off x="4324470" y="697992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16-Jan</a:t>
            </a:r>
          </a:p>
        </p:txBody>
      </p:sp>
      <p:sp>
        <p:nvSpPr>
          <p:cNvPr id="145" name="TextBox 144">
            <a:extLst>
              <a:ext uri="{FF2B5EF4-FFF2-40B4-BE49-F238E27FC236}">
                <a16:creationId xmlns:a16="http://schemas.microsoft.com/office/drawing/2014/main" id="{11E03451-4B86-B78E-80FD-1464311B336A}"/>
              </a:ext>
            </a:extLst>
          </p:cNvPr>
          <p:cNvSpPr txBox="1"/>
          <p:nvPr/>
        </p:nvSpPr>
        <p:spPr>
          <a:xfrm>
            <a:off x="3983094" y="777240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19-Jan</a:t>
            </a:r>
          </a:p>
        </p:txBody>
      </p:sp>
      <p:sp>
        <p:nvSpPr>
          <p:cNvPr id="146" name="TextBox 145">
            <a:extLst>
              <a:ext uri="{FF2B5EF4-FFF2-40B4-BE49-F238E27FC236}">
                <a16:creationId xmlns:a16="http://schemas.microsoft.com/office/drawing/2014/main" id="{F69D9386-6C3B-B5B9-2280-41B46B8F1949}"/>
              </a:ext>
            </a:extLst>
          </p:cNvPr>
          <p:cNvSpPr txBox="1"/>
          <p:nvPr/>
        </p:nvSpPr>
        <p:spPr>
          <a:xfrm>
            <a:off x="3623430" y="860145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20-Jan</a:t>
            </a:r>
          </a:p>
        </p:txBody>
      </p:sp>
      <p:sp>
        <p:nvSpPr>
          <p:cNvPr id="147" name="TextBox 146">
            <a:extLst>
              <a:ext uri="{FF2B5EF4-FFF2-40B4-BE49-F238E27FC236}">
                <a16:creationId xmlns:a16="http://schemas.microsoft.com/office/drawing/2014/main" id="{C80215C9-1729-8D18-C0CF-C343890DB8B7}"/>
              </a:ext>
            </a:extLst>
          </p:cNvPr>
          <p:cNvSpPr txBox="1"/>
          <p:nvPr/>
        </p:nvSpPr>
        <p:spPr>
          <a:xfrm>
            <a:off x="3493327" y="381609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21-Jan</a:t>
            </a:r>
          </a:p>
        </p:txBody>
      </p:sp>
      <p:sp>
        <p:nvSpPr>
          <p:cNvPr id="148" name="TextBox 147">
            <a:extLst>
              <a:ext uri="{FF2B5EF4-FFF2-40B4-BE49-F238E27FC236}">
                <a16:creationId xmlns:a16="http://schemas.microsoft.com/office/drawing/2014/main" id="{B2C46DB4-79C7-A170-95C0-55F8DB37D662}"/>
              </a:ext>
            </a:extLst>
          </p:cNvPr>
          <p:cNvSpPr txBox="1"/>
          <p:nvPr/>
        </p:nvSpPr>
        <p:spPr>
          <a:xfrm>
            <a:off x="3191575" y="466344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22-Jan</a:t>
            </a:r>
          </a:p>
        </p:txBody>
      </p:sp>
      <p:sp>
        <p:nvSpPr>
          <p:cNvPr id="149" name="TextBox 148">
            <a:extLst>
              <a:ext uri="{FF2B5EF4-FFF2-40B4-BE49-F238E27FC236}">
                <a16:creationId xmlns:a16="http://schemas.microsoft.com/office/drawing/2014/main" id="{E4C75010-6495-CF06-5694-BDDDC3B52122}"/>
              </a:ext>
            </a:extLst>
          </p:cNvPr>
          <p:cNvSpPr txBox="1"/>
          <p:nvPr/>
        </p:nvSpPr>
        <p:spPr>
          <a:xfrm>
            <a:off x="3191575" y="543185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22-Jan</a:t>
            </a:r>
          </a:p>
        </p:txBody>
      </p:sp>
      <p:sp>
        <p:nvSpPr>
          <p:cNvPr id="150" name="TextBox 149">
            <a:extLst>
              <a:ext uri="{FF2B5EF4-FFF2-40B4-BE49-F238E27FC236}">
                <a16:creationId xmlns:a16="http://schemas.microsoft.com/office/drawing/2014/main" id="{DDE2DD29-71EF-6D4B-3227-C36A4AF9644A}"/>
              </a:ext>
            </a:extLst>
          </p:cNvPr>
          <p:cNvSpPr txBox="1"/>
          <p:nvPr/>
        </p:nvSpPr>
        <p:spPr>
          <a:xfrm>
            <a:off x="3215959" y="623011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22-Jan</a:t>
            </a:r>
          </a:p>
        </p:txBody>
      </p:sp>
      <p:sp>
        <p:nvSpPr>
          <p:cNvPr id="151" name="TextBox 150">
            <a:extLst>
              <a:ext uri="{FF2B5EF4-FFF2-40B4-BE49-F238E27FC236}">
                <a16:creationId xmlns:a16="http://schemas.microsoft.com/office/drawing/2014/main" id="{882406EA-9B27-DC8C-E073-7FCA30C7B264}"/>
              </a:ext>
            </a:extLst>
          </p:cNvPr>
          <p:cNvSpPr txBox="1"/>
          <p:nvPr/>
        </p:nvSpPr>
        <p:spPr>
          <a:xfrm>
            <a:off x="2746567" y="702259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23-Jan</a:t>
            </a:r>
          </a:p>
        </p:txBody>
      </p:sp>
      <p:sp>
        <p:nvSpPr>
          <p:cNvPr id="152" name="TextBox 151">
            <a:extLst>
              <a:ext uri="{FF2B5EF4-FFF2-40B4-BE49-F238E27FC236}">
                <a16:creationId xmlns:a16="http://schemas.microsoft.com/office/drawing/2014/main" id="{77522C34-BBD8-A6F0-23B3-5088A7CF775C}"/>
              </a:ext>
            </a:extLst>
          </p:cNvPr>
          <p:cNvSpPr txBox="1"/>
          <p:nvPr/>
        </p:nvSpPr>
        <p:spPr>
          <a:xfrm>
            <a:off x="2405191" y="781507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26-Jan</a:t>
            </a:r>
          </a:p>
        </p:txBody>
      </p:sp>
      <p:sp>
        <p:nvSpPr>
          <p:cNvPr id="153" name="TextBox 152">
            <a:extLst>
              <a:ext uri="{FF2B5EF4-FFF2-40B4-BE49-F238E27FC236}">
                <a16:creationId xmlns:a16="http://schemas.microsoft.com/office/drawing/2014/main" id="{01477CFC-2877-BFF7-BB3A-0A46C323EAEB}"/>
              </a:ext>
            </a:extLst>
          </p:cNvPr>
          <p:cNvSpPr txBox="1"/>
          <p:nvPr/>
        </p:nvSpPr>
        <p:spPr>
          <a:xfrm>
            <a:off x="2100391" y="8644128"/>
            <a:ext cx="804418" cy="307777"/>
          </a:xfrm>
          <a:prstGeom prst="rect">
            <a:avLst/>
          </a:prstGeom>
          <a:noFill/>
          <a:ln>
            <a:noFill/>
          </a:ln>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27-Jan</a:t>
            </a:r>
          </a:p>
        </p:txBody>
      </p:sp>
      <p:sp>
        <p:nvSpPr>
          <p:cNvPr id="2" name="Google Shape;4203;p75">
            <a:extLst>
              <a:ext uri="{FF2B5EF4-FFF2-40B4-BE49-F238E27FC236}">
                <a16:creationId xmlns:a16="http://schemas.microsoft.com/office/drawing/2014/main" id="{B76BE456-A7E7-2400-2F97-367DA89DFCB4}"/>
              </a:ext>
            </a:extLst>
          </p:cNvPr>
          <p:cNvSpPr/>
          <p:nvPr/>
        </p:nvSpPr>
        <p:spPr>
          <a:xfrm>
            <a:off x="8791074" y="10149662"/>
            <a:ext cx="6785808"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4" name="Google Shape;4203;p75">
            <a:extLst>
              <a:ext uri="{FF2B5EF4-FFF2-40B4-BE49-F238E27FC236}">
                <a16:creationId xmlns:a16="http://schemas.microsoft.com/office/drawing/2014/main" id="{856CB216-C7EB-A6D3-CE45-CA9E511CC8A7}"/>
              </a:ext>
            </a:extLst>
          </p:cNvPr>
          <p:cNvSpPr/>
          <p:nvPr/>
        </p:nvSpPr>
        <p:spPr>
          <a:xfrm>
            <a:off x="8807116" y="10939838"/>
            <a:ext cx="336057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600">
              <a:latin typeface="Baguet Script" panose="020F0502020204030204" pitchFamily="2" charset="0"/>
              <a:cs typeface="Avenir Next Arabic" panose="020B0503020202020204" pitchFamily="34" charset="-78"/>
            </a:endParaRPr>
          </a:p>
        </p:txBody>
      </p:sp>
      <p:sp>
        <p:nvSpPr>
          <p:cNvPr id="13" name="Google Shape;4203;p75">
            <a:extLst>
              <a:ext uri="{FF2B5EF4-FFF2-40B4-BE49-F238E27FC236}">
                <a16:creationId xmlns:a16="http://schemas.microsoft.com/office/drawing/2014/main" id="{046C4962-97C2-7744-EEB1-9AE1096A52CE}"/>
              </a:ext>
            </a:extLst>
          </p:cNvPr>
          <p:cNvSpPr/>
          <p:nvPr/>
        </p:nvSpPr>
        <p:spPr>
          <a:xfrm>
            <a:off x="8807116" y="11730014"/>
            <a:ext cx="336057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التقرير على رئيس القطاع قبل الاجتماع</a:t>
            </a:r>
            <a:endParaRPr lang="en-US" sz="1600">
              <a:latin typeface="Baguet Script" panose="020F0502020204030204" pitchFamily="2" charset="0"/>
              <a:cs typeface="Avenir Next Arabic" panose="020B0503020202020204" pitchFamily="34" charset="-78"/>
            </a:endParaRPr>
          </a:p>
        </p:txBody>
      </p:sp>
      <p:sp>
        <p:nvSpPr>
          <p:cNvPr id="16" name="Google Shape;4203;p75">
            <a:extLst>
              <a:ext uri="{FF2B5EF4-FFF2-40B4-BE49-F238E27FC236}">
                <a16:creationId xmlns:a16="http://schemas.microsoft.com/office/drawing/2014/main" id="{B62D46B7-9C63-C12F-4C45-A84DC46D5638}"/>
              </a:ext>
            </a:extLst>
          </p:cNvPr>
          <p:cNvSpPr/>
          <p:nvPr/>
        </p:nvSpPr>
        <p:spPr>
          <a:xfrm>
            <a:off x="15904860"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 name="Google Shape;4203;p75">
            <a:extLst>
              <a:ext uri="{FF2B5EF4-FFF2-40B4-BE49-F238E27FC236}">
                <a16:creationId xmlns:a16="http://schemas.microsoft.com/office/drawing/2014/main" id="{23569521-C41D-3507-7C63-2F3709469EEC}"/>
              </a:ext>
            </a:extLst>
          </p:cNvPr>
          <p:cNvSpPr/>
          <p:nvPr/>
        </p:nvSpPr>
        <p:spPr>
          <a:xfrm>
            <a:off x="15904860"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20" name="Google Shape;4203;p75">
            <a:extLst>
              <a:ext uri="{FF2B5EF4-FFF2-40B4-BE49-F238E27FC236}">
                <a16:creationId xmlns:a16="http://schemas.microsoft.com/office/drawing/2014/main" id="{D20E6FDE-C9EF-4226-10C8-3375CDA6A4EB}"/>
              </a:ext>
            </a:extLst>
          </p:cNvPr>
          <p:cNvSpPr/>
          <p:nvPr/>
        </p:nvSpPr>
        <p:spPr>
          <a:xfrm>
            <a:off x="15904860"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21" name="Google Shape;4203;p75">
            <a:extLst>
              <a:ext uri="{FF2B5EF4-FFF2-40B4-BE49-F238E27FC236}">
                <a16:creationId xmlns:a16="http://schemas.microsoft.com/office/drawing/2014/main" id="{3FDC0A34-D6E3-2E6B-B405-5A98811EBF13}"/>
              </a:ext>
            </a:extLst>
          </p:cNvPr>
          <p:cNvSpPr/>
          <p:nvPr/>
        </p:nvSpPr>
        <p:spPr>
          <a:xfrm>
            <a:off x="19385114" y="10149662"/>
            <a:ext cx="329184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2" name="Google Shape;4203;p75">
            <a:extLst>
              <a:ext uri="{FF2B5EF4-FFF2-40B4-BE49-F238E27FC236}">
                <a16:creationId xmlns:a16="http://schemas.microsoft.com/office/drawing/2014/main" id="{3D28C73B-B25A-9DDF-AF35-EBCEDBB29A3C}"/>
              </a:ext>
            </a:extLst>
          </p:cNvPr>
          <p:cNvSpPr/>
          <p:nvPr/>
        </p:nvSpPr>
        <p:spPr>
          <a:xfrm>
            <a:off x="19385114"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23" name="Google Shape;4203;p75">
            <a:extLst>
              <a:ext uri="{FF2B5EF4-FFF2-40B4-BE49-F238E27FC236}">
                <a16:creationId xmlns:a16="http://schemas.microsoft.com/office/drawing/2014/main" id="{84882D2A-A128-60D2-2872-C2891194C877}"/>
              </a:ext>
            </a:extLst>
          </p:cNvPr>
          <p:cNvSpPr/>
          <p:nvPr/>
        </p:nvSpPr>
        <p:spPr>
          <a:xfrm>
            <a:off x="19385114"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25" name="Google Shape;4203;p75">
            <a:extLst>
              <a:ext uri="{FF2B5EF4-FFF2-40B4-BE49-F238E27FC236}">
                <a16:creationId xmlns:a16="http://schemas.microsoft.com/office/drawing/2014/main" id="{1E6AF908-A9AC-6729-577B-BA9AE7AE14D8}"/>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8" name="Google Shape;4203;p75">
            <a:extLst>
              <a:ext uri="{FF2B5EF4-FFF2-40B4-BE49-F238E27FC236}">
                <a16:creationId xmlns:a16="http://schemas.microsoft.com/office/drawing/2014/main" id="{C6F319DC-39F2-6A41-A672-19FA0D7D65AD}"/>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37" name="Google Shape;4203;p75">
            <a:extLst>
              <a:ext uri="{FF2B5EF4-FFF2-40B4-BE49-F238E27FC236}">
                <a16:creationId xmlns:a16="http://schemas.microsoft.com/office/drawing/2014/main" id="{56B97E6B-4100-0C66-28C0-232722EB88FF}"/>
              </a:ext>
            </a:extLst>
          </p:cNvPr>
          <p:cNvSpPr/>
          <p:nvPr/>
        </p:nvSpPr>
        <p:spPr>
          <a:xfrm>
            <a:off x="8807116" y="12606314"/>
            <a:ext cx="336057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600" b="1">
                <a:latin typeface="Baguet Script" panose="020F0502020204030204" pitchFamily="2" charset="0"/>
                <a:cs typeface="Avenir Next Arabic" panose="020B0503020202020204" pitchFamily="34" charset="-78"/>
              </a:rPr>
              <a:t>عقد اجتماع خطة جاهزية الحج </a:t>
            </a:r>
            <a:r>
              <a:rPr lang="en-US" sz="1600" b="1">
                <a:latin typeface="Avenir Next Arabic" panose="020B0503020202020204" pitchFamily="34" charset="-78"/>
                <a:cs typeface="Avenir Next Arabic" panose="020B0503020202020204" pitchFamily="34" charset="-78"/>
                <a:sym typeface="Helvetica Neue"/>
              </a:rPr>
              <a:t>5-Jan</a:t>
            </a:r>
            <a:endParaRPr lang="ar-SA" sz="1600" b="1">
              <a:latin typeface="Baguet Script" panose="020F0502020204030204" pitchFamily="2" charset="0"/>
              <a:cs typeface="Avenir Next Arabic" panose="020B0503020202020204" pitchFamily="34" charset="-78"/>
            </a:endParaRPr>
          </a:p>
          <a:p>
            <a:pPr algn="r" rtl="1">
              <a:lnSpc>
                <a:spcPct val="150000"/>
              </a:lnSpc>
            </a:pPr>
            <a:r>
              <a:rPr lang="ar-SA" sz="1600">
                <a:latin typeface="Baguet Script" panose="020F0502020204030204" pitchFamily="2" charset="0"/>
                <a:cs typeface="Avenir Next Arabic" panose="020B0503020202020204" pitchFamily="34" charset="-78"/>
              </a:rPr>
              <a:t>محضر الإجتماع</a:t>
            </a:r>
          </a:p>
        </p:txBody>
      </p:sp>
      <p:sp>
        <p:nvSpPr>
          <p:cNvPr id="59" name="Google Shape;4203;p75">
            <a:extLst>
              <a:ext uri="{FF2B5EF4-FFF2-40B4-BE49-F238E27FC236}">
                <a16:creationId xmlns:a16="http://schemas.microsoft.com/office/drawing/2014/main" id="{6D56FF8A-9CC2-D3AF-FB2D-27B51D7FCE25}"/>
              </a:ext>
            </a:extLst>
          </p:cNvPr>
          <p:cNvSpPr/>
          <p:nvPr/>
        </p:nvSpPr>
        <p:spPr>
          <a:xfrm>
            <a:off x="15904860"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60" name="Google Shape;4203;p75">
            <a:extLst>
              <a:ext uri="{FF2B5EF4-FFF2-40B4-BE49-F238E27FC236}">
                <a16:creationId xmlns:a16="http://schemas.microsoft.com/office/drawing/2014/main" id="{13ED8F74-D2C8-D82F-BC96-94A93748D27B}"/>
              </a:ext>
            </a:extLst>
          </p:cNvPr>
          <p:cNvSpPr/>
          <p:nvPr/>
        </p:nvSpPr>
        <p:spPr>
          <a:xfrm>
            <a:off x="19404164"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81" name="TextBox 80">
            <a:extLst>
              <a:ext uri="{FF2B5EF4-FFF2-40B4-BE49-F238E27FC236}">
                <a16:creationId xmlns:a16="http://schemas.microsoft.com/office/drawing/2014/main" id="{B7251589-E67D-3BDC-7021-49789A132B98}"/>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يناير</a:t>
            </a:r>
            <a:endParaRPr lang="en-US" sz="2400" b="1">
              <a:latin typeface="Baguet Script" panose="020F0502020204030204" pitchFamily="2" charset="0"/>
              <a:cs typeface="Avenir Next Arabic" panose="020B0503020202020204" pitchFamily="34" charset="-78"/>
            </a:endParaRPr>
          </a:p>
        </p:txBody>
      </p:sp>
      <p:pic>
        <p:nvPicPr>
          <p:cNvPr id="86" name="Picture 85" descr="A white background with black dots&#10;&#10;Description automatically generated">
            <a:extLst>
              <a:ext uri="{FF2B5EF4-FFF2-40B4-BE49-F238E27FC236}">
                <a16:creationId xmlns:a16="http://schemas.microsoft.com/office/drawing/2014/main" id="{CA9DA058-EDB7-A25F-5A08-7A28EED19E42}"/>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71073" y="3539957"/>
            <a:ext cx="6224337" cy="5702300"/>
          </a:xfrm>
          <a:prstGeom prst="rect">
            <a:avLst/>
          </a:prstGeom>
        </p:spPr>
      </p:pic>
      <p:sp>
        <p:nvSpPr>
          <p:cNvPr id="95" name="Oval 94">
            <a:extLst>
              <a:ext uri="{FF2B5EF4-FFF2-40B4-BE49-F238E27FC236}">
                <a16:creationId xmlns:a16="http://schemas.microsoft.com/office/drawing/2014/main" id="{40257570-A36E-79B2-643D-EEE73D534DD2}"/>
              </a:ext>
            </a:extLst>
          </p:cNvPr>
          <p:cNvSpPr/>
          <p:nvPr/>
        </p:nvSpPr>
        <p:spPr>
          <a:xfrm>
            <a:off x="8546335" y="403979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6" name="TextBox 95">
            <a:extLst>
              <a:ext uri="{FF2B5EF4-FFF2-40B4-BE49-F238E27FC236}">
                <a16:creationId xmlns:a16="http://schemas.microsoft.com/office/drawing/2014/main" id="{51C7B77E-9146-FFB2-61BC-68823D1E2FD4}"/>
              </a:ext>
            </a:extLst>
          </p:cNvPr>
          <p:cNvSpPr txBox="1"/>
          <p:nvPr/>
        </p:nvSpPr>
        <p:spPr>
          <a:xfrm>
            <a:off x="8181953" y="373428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1-Jan</a:t>
            </a:r>
          </a:p>
        </p:txBody>
      </p:sp>
      <p:sp>
        <p:nvSpPr>
          <p:cNvPr id="101" name="Google Shape;4203;p75">
            <a:extLst>
              <a:ext uri="{FF2B5EF4-FFF2-40B4-BE49-F238E27FC236}">
                <a16:creationId xmlns:a16="http://schemas.microsoft.com/office/drawing/2014/main" id="{651D1F3E-A2CA-72C1-642A-C865724A194A}"/>
              </a:ext>
            </a:extLst>
          </p:cNvPr>
          <p:cNvSpPr/>
          <p:nvPr/>
        </p:nvSpPr>
        <p:spPr>
          <a:xfrm>
            <a:off x="12316876" y="10947860"/>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600">
              <a:latin typeface="Baguet Script" panose="020F0502020204030204" pitchFamily="2" charset="0"/>
              <a:cs typeface="Avenir Next Arabic" panose="020B0503020202020204" pitchFamily="34" charset="-78"/>
            </a:endParaRPr>
          </a:p>
        </p:txBody>
      </p:sp>
      <p:sp>
        <p:nvSpPr>
          <p:cNvPr id="102" name="Google Shape;4203;p75">
            <a:extLst>
              <a:ext uri="{FF2B5EF4-FFF2-40B4-BE49-F238E27FC236}">
                <a16:creationId xmlns:a16="http://schemas.microsoft.com/office/drawing/2014/main" id="{48A7315F-4F7F-4BEC-965E-80B6B02DBBE1}"/>
              </a:ext>
            </a:extLst>
          </p:cNvPr>
          <p:cNvSpPr/>
          <p:nvPr/>
        </p:nvSpPr>
        <p:spPr>
          <a:xfrm>
            <a:off x="12316876" y="117380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600">
              <a:latin typeface="Baguet Script" panose="020F0502020204030204" pitchFamily="2" charset="0"/>
              <a:cs typeface="Avenir Next Arabic" panose="020B0503020202020204" pitchFamily="34" charset="-78"/>
            </a:endParaRPr>
          </a:p>
        </p:txBody>
      </p:sp>
      <p:sp>
        <p:nvSpPr>
          <p:cNvPr id="106" name="Google Shape;4203;p75">
            <a:extLst>
              <a:ext uri="{FF2B5EF4-FFF2-40B4-BE49-F238E27FC236}">
                <a16:creationId xmlns:a16="http://schemas.microsoft.com/office/drawing/2014/main" id="{A5C9D418-911A-02B6-FCFA-37BE48C8DC50}"/>
              </a:ext>
            </a:extLst>
          </p:cNvPr>
          <p:cNvSpPr/>
          <p:nvPr/>
        </p:nvSpPr>
        <p:spPr>
          <a:xfrm>
            <a:off x="12316876" y="126143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استلام التحديثات من ممثلي القطاعات</a:t>
            </a:r>
          </a:p>
        </p:txBody>
      </p:sp>
      <p:sp>
        <p:nvSpPr>
          <p:cNvPr id="3" name="TextBox 2">
            <a:extLst>
              <a:ext uri="{FF2B5EF4-FFF2-40B4-BE49-F238E27FC236}">
                <a16:creationId xmlns:a16="http://schemas.microsoft.com/office/drawing/2014/main" id="{33465CF7-84CF-EC43-A6B4-EC1F52C78014}"/>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Tree>
    <p:extLst>
      <p:ext uri="{BB962C8B-B14F-4D97-AF65-F5344CB8AC3E}">
        <p14:creationId xmlns:p14="http://schemas.microsoft.com/office/powerpoint/2010/main" val="15338722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F195B-C6A0-F7C1-FC86-BDCA8E8CDED8}"/>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D5A9DA06-4D34-12B0-BCE2-1E15F36E7D2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D5A9DA06-4D34-12B0-BCE2-1E15F36E7D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9285A1A6-9002-74E0-448F-04952F36C7E5}"/>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9B1FEC3B-914C-5AD6-9212-9001416D2EF0}"/>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لجنة الصحة والسلامة والأمن والبيئة</a:t>
              </a:r>
            </a:p>
          </p:txBody>
        </p:sp>
        <p:cxnSp>
          <p:nvCxnSpPr>
            <p:cNvPr id="7" name="Straight Connector 6">
              <a:extLst>
                <a:ext uri="{FF2B5EF4-FFF2-40B4-BE49-F238E27FC236}">
                  <a16:creationId xmlns:a16="http://schemas.microsoft.com/office/drawing/2014/main" id="{BF68BE39-396A-58F2-653A-F83AD8EAE5DB}"/>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CBD4FDE-162E-D1C5-FD9B-E85399F05E82}"/>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819F8AB6-2A69-21A8-2B85-F52EC231041B}"/>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9DDB369A-A93D-DE6E-DD4D-D8ADA09C64AA}"/>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EF98C0F7-9852-8495-4281-2BBB4C7561B2}"/>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6BD1F299-F6C8-6AA2-15B5-71DB51D9FF96}"/>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40A36028-729A-1347-C2F9-F17BC21E08EF}"/>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2A43A95F-5FC0-3CA2-B344-0B4F969AC331}"/>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340B7F92-440F-9132-D709-EA2CFC323762}"/>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3040B8A2-CA8F-62AF-24F4-798155D719D5}"/>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77C03BB7-2C47-3453-A4FF-1833FC00773C}"/>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64049CFF-5DC8-91DF-A72A-C682A0CA9AD3}"/>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3A13B2DA-F77F-C13D-8343-F0F7AA0620F2}"/>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موائمة قطاع السلامة مع القطاع المعني على لائحة لجنة الصحة والسلامة والأمن والبيئة</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8BDD7711-2438-7D6B-BBA8-6B21FE6B0C6E}"/>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الإنتهاء من اعداد التقرير السنوي لأداء الصحة والسلامة والأمن والبيئة لعام 2024</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F79EA4F0-72D5-84D8-9D00-D254E2FF4E83}"/>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ارسال عرض اللجنة لإدارة الأداء </a:t>
            </a:r>
          </a:p>
        </p:txBody>
      </p:sp>
      <p:sp>
        <p:nvSpPr>
          <p:cNvPr id="89" name="Google Shape;4203;p75">
            <a:extLst>
              <a:ext uri="{FF2B5EF4-FFF2-40B4-BE49-F238E27FC236}">
                <a16:creationId xmlns:a16="http://schemas.microsoft.com/office/drawing/2014/main" id="{0A695F20-220B-EEB7-AF6B-957159F7B000}"/>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600" b="1">
                <a:latin typeface="Baguet Script" panose="020F0502020204030204" pitchFamily="2" charset="0"/>
                <a:cs typeface="Avenir Next Arabic" panose="020B0503020202020204" pitchFamily="34" charset="-78"/>
              </a:rPr>
              <a:t>عقد اجتماع </a:t>
            </a:r>
            <a:r>
              <a:rPr lang="ar-SA" sz="1600" b="1">
                <a:latin typeface="Baguet Script" panose="020F0502020204030204" pitchFamily="2" charset="0"/>
                <a:cs typeface="Avenir Next Arabic" panose="020B0503020202020204" pitchFamily="34" charset="-78"/>
                <a:sym typeface="Helvetica Neue"/>
              </a:rPr>
              <a:t>لجنة الصحة والسلامة والأمن والبيئة</a:t>
            </a:r>
          </a:p>
        </p:txBody>
      </p:sp>
      <p:sp>
        <p:nvSpPr>
          <p:cNvPr id="91" name="Google Shape;4203;p75">
            <a:extLst>
              <a:ext uri="{FF2B5EF4-FFF2-40B4-BE49-F238E27FC236}">
                <a16:creationId xmlns:a16="http://schemas.microsoft.com/office/drawing/2014/main" id="{1859DEA1-B729-F55B-5529-BE7085064666}"/>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10" name="Google Shape;4203;p75">
            <a:extLst>
              <a:ext uri="{FF2B5EF4-FFF2-40B4-BE49-F238E27FC236}">
                <a16:creationId xmlns:a16="http://schemas.microsoft.com/office/drawing/2014/main" id="{2C69C289-DC68-6873-C14B-AB42F367CD44}"/>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endParaRPr lang="ar-SA" sz="1700" b="1">
              <a:latin typeface="Baguet Script" panose="020F0502020204030204" pitchFamily="2" charset="0"/>
              <a:cs typeface="Avenir Next Arabic" panose="020B0503020202020204" pitchFamily="34" charset="-78"/>
              <a:sym typeface="Helvetica Neue"/>
            </a:endParaRPr>
          </a:p>
        </p:txBody>
      </p:sp>
      <p:sp>
        <p:nvSpPr>
          <p:cNvPr id="19" name="Google Shape;4203;p75">
            <a:extLst>
              <a:ext uri="{FF2B5EF4-FFF2-40B4-BE49-F238E27FC236}">
                <a16:creationId xmlns:a16="http://schemas.microsoft.com/office/drawing/2014/main" id="{08B104A7-21A9-1DF7-AE20-41073F56FC6F}"/>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62" name="Google Shape;4203;p75">
            <a:extLst>
              <a:ext uri="{FF2B5EF4-FFF2-40B4-BE49-F238E27FC236}">
                <a16:creationId xmlns:a16="http://schemas.microsoft.com/office/drawing/2014/main" id="{781C0404-96B3-3CB3-63BC-5E8CB58E8FE0}"/>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C6718738-8335-FBE6-2626-F6A503990BBE}"/>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7BB0F07B-23E1-512F-75C0-CE65CB9B0717}"/>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8A77F5-4625-9064-BA54-149380C473A2}"/>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7A30B0-F6EF-542D-742B-B969E29C7B19}"/>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7BA8778-A017-46BC-74D4-51BDFF4E84DB}"/>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B8806CB-2FDA-FFD7-C441-79A0DB159684}"/>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8C52B48-9778-88AD-E027-2B3E65E35DE4}"/>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44FE5D0-7D63-13BA-3591-A3CF5412B2D0}"/>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D3E98C8E-742E-004B-35B1-BEE3BE3BBDF7}"/>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EC62B87A-12F1-7140-B45A-4E1A6EFF1CE0}"/>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E3C6AF97-7B2D-FFB4-124F-E0B94DEAD359}"/>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7" name="Google Shape;4203;p75">
            <a:extLst>
              <a:ext uri="{FF2B5EF4-FFF2-40B4-BE49-F238E27FC236}">
                <a16:creationId xmlns:a16="http://schemas.microsoft.com/office/drawing/2014/main" id="{CA5F1AF9-3117-380D-881A-40924B5A379D}"/>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46AD33E8-E9E1-278C-4BE3-7E54B3F0B7AE}"/>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2B47CE99-2EEA-8902-A7DC-67B2316CB0C8}"/>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59A17270-F588-C29A-4DC8-DEE8AFA32135}"/>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25" name="Google Shape;4203;p75">
            <a:extLst>
              <a:ext uri="{FF2B5EF4-FFF2-40B4-BE49-F238E27FC236}">
                <a16:creationId xmlns:a16="http://schemas.microsoft.com/office/drawing/2014/main" id="{D98171FC-A5DE-2BCA-EB0A-760CEA388EDB}"/>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8" name="Google Shape;4203;p75">
            <a:extLst>
              <a:ext uri="{FF2B5EF4-FFF2-40B4-BE49-F238E27FC236}">
                <a16:creationId xmlns:a16="http://schemas.microsoft.com/office/drawing/2014/main" id="{DEC6F359-1647-A381-AA7D-1B095A436D72}"/>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81" name="TextBox 80">
            <a:extLst>
              <a:ext uri="{FF2B5EF4-FFF2-40B4-BE49-F238E27FC236}">
                <a16:creationId xmlns:a16="http://schemas.microsoft.com/office/drawing/2014/main" id="{57E99F8A-28F6-E36D-3E9F-B4533E14B58D}"/>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ديسمبر</a:t>
            </a:r>
            <a:endParaRPr lang="en-US" sz="2400" b="1">
              <a:latin typeface="Baguet Script" panose="020F0502020204030204" pitchFamily="2" charset="0"/>
              <a:cs typeface="Avenir Next Arabic" panose="020B0503020202020204" pitchFamily="34" charset="-78"/>
            </a:endParaRPr>
          </a:p>
        </p:txBody>
      </p:sp>
      <p:graphicFrame>
        <p:nvGraphicFramePr>
          <p:cNvPr id="86" name="Table 85">
            <a:extLst>
              <a:ext uri="{FF2B5EF4-FFF2-40B4-BE49-F238E27FC236}">
                <a16:creationId xmlns:a16="http://schemas.microsoft.com/office/drawing/2014/main" id="{77EB1AE5-1573-B9EE-A681-948C7DE21F41}"/>
              </a:ext>
            </a:extLst>
          </p:cNvPr>
          <p:cNvGraphicFramePr>
            <a:graphicFrameLocks noGrp="1"/>
          </p:cNvGraphicFramePr>
          <p:nvPr>
            <p:extLst>
              <p:ext uri="{D42A27DB-BD31-4B8C-83A1-F6EECF244321}">
                <p14:modId xmlns:p14="http://schemas.microsoft.com/office/powerpoint/2010/main" val="2971380675"/>
              </p:ext>
            </p:extLst>
          </p:nvPr>
        </p:nvGraphicFramePr>
        <p:xfrm>
          <a:off x="1131824" y="1989455"/>
          <a:ext cx="15614904" cy="1433122"/>
        </p:xfrm>
        <a:graphic>
          <a:graphicData uri="http://schemas.openxmlformats.org/drawingml/2006/table">
            <a:tbl>
              <a:tblPr rtl="1" firstRow="1" bandRow="1"/>
              <a:tblGrid>
                <a:gridCol w="347451">
                  <a:extLst>
                    <a:ext uri="{9D8B030D-6E8A-4147-A177-3AD203B41FA5}">
                      <a16:colId xmlns:a16="http://schemas.microsoft.com/office/drawing/2014/main" val="4280246268"/>
                    </a:ext>
                  </a:extLst>
                </a:gridCol>
                <a:gridCol w="347451">
                  <a:extLst>
                    <a:ext uri="{9D8B030D-6E8A-4147-A177-3AD203B41FA5}">
                      <a16:colId xmlns:a16="http://schemas.microsoft.com/office/drawing/2014/main" val="2438629990"/>
                    </a:ext>
                  </a:extLst>
                </a:gridCol>
                <a:gridCol w="347451">
                  <a:extLst>
                    <a:ext uri="{9D8B030D-6E8A-4147-A177-3AD203B41FA5}">
                      <a16:colId xmlns:a16="http://schemas.microsoft.com/office/drawing/2014/main" val="3284252778"/>
                    </a:ext>
                  </a:extLst>
                </a:gridCol>
                <a:gridCol w="347451">
                  <a:extLst>
                    <a:ext uri="{9D8B030D-6E8A-4147-A177-3AD203B41FA5}">
                      <a16:colId xmlns:a16="http://schemas.microsoft.com/office/drawing/2014/main" val="2392239795"/>
                    </a:ext>
                  </a:extLst>
                </a:gridCol>
                <a:gridCol w="347451">
                  <a:extLst>
                    <a:ext uri="{9D8B030D-6E8A-4147-A177-3AD203B41FA5}">
                      <a16:colId xmlns:a16="http://schemas.microsoft.com/office/drawing/2014/main" val="3044466169"/>
                    </a:ext>
                  </a:extLst>
                </a:gridCol>
                <a:gridCol w="319842">
                  <a:extLst>
                    <a:ext uri="{9D8B030D-6E8A-4147-A177-3AD203B41FA5}">
                      <a16:colId xmlns:a16="http://schemas.microsoft.com/office/drawing/2014/main" val="2924375124"/>
                    </a:ext>
                  </a:extLst>
                </a:gridCol>
                <a:gridCol w="375024">
                  <a:extLst>
                    <a:ext uri="{9D8B030D-6E8A-4147-A177-3AD203B41FA5}">
                      <a16:colId xmlns:a16="http://schemas.microsoft.com/office/drawing/2014/main" val="1722783852"/>
                    </a:ext>
                  </a:extLst>
                </a:gridCol>
                <a:gridCol w="347451">
                  <a:extLst>
                    <a:ext uri="{9D8B030D-6E8A-4147-A177-3AD203B41FA5}">
                      <a16:colId xmlns:a16="http://schemas.microsoft.com/office/drawing/2014/main" val="4194945750"/>
                    </a:ext>
                  </a:extLst>
                </a:gridCol>
                <a:gridCol w="347451">
                  <a:extLst>
                    <a:ext uri="{9D8B030D-6E8A-4147-A177-3AD203B41FA5}">
                      <a16:colId xmlns:a16="http://schemas.microsoft.com/office/drawing/2014/main" val="1201121911"/>
                    </a:ext>
                  </a:extLst>
                </a:gridCol>
                <a:gridCol w="347451">
                  <a:extLst>
                    <a:ext uri="{9D8B030D-6E8A-4147-A177-3AD203B41FA5}">
                      <a16:colId xmlns:a16="http://schemas.microsoft.com/office/drawing/2014/main" val="3499060142"/>
                    </a:ext>
                  </a:extLst>
                </a:gridCol>
                <a:gridCol w="347451">
                  <a:extLst>
                    <a:ext uri="{9D8B030D-6E8A-4147-A177-3AD203B41FA5}">
                      <a16:colId xmlns:a16="http://schemas.microsoft.com/office/drawing/2014/main" val="3184765866"/>
                    </a:ext>
                  </a:extLst>
                </a:gridCol>
                <a:gridCol w="347451">
                  <a:extLst>
                    <a:ext uri="{9D8B030D-6E8A-4147-A177-3AD203B41FA5}">
                      <a16:colId xmlns:a16="http://schemas.microsoft.com/office/drawing/2014/main" val="1287295222"/>
                    </a:ext>
                  </a:extLst>
                </a:gridCol>
                <a:gridCol w="347451">
                  <a:extLst>
                    <a:ext uri="{9D8B030D-6E8A-4147-A177-3AD203B41FA5}">
                      <a16:colId xmlns:a16="http://schemas.microsoft.com/office/drawing/2014/main" val="778938683"/>
                    </a:ext>
                  </a:extLst>
                </a:gridCol>
                <a:gridCol w="347451">
                  <a:extLst>
                    <a:ext uri="{9D8B030D-6E8A-4147-A177-3AD203B41FA5}">
                      <a16:colId xmlns:a16="http://schemas.microsoft.com/office/drawing/2014/main" val="645048637"/>
                    </a:ext>
                  </a:extLst>
                </a:gridCol>
                <a:gridCol w="289340">
                  <a:extLst>
                    <a:ext uri="{9D8B030D-6E8A-4147-A177-3AD203B41FA5}">
                      <a16:colId xmlns:a16="http://schemas.microsoft.com/office/drawing/2014/main" val="3587697693"/>
                    </a:ext>
                  </a:extLst>
                </a:gridCol>
                <a:gridCol w="405584">
                  <a:extLst>
                    <a:ext uri="{9D8B030D-6E8A-4147-A177-3AD203B41FA5}">
                      <a16:colId xmlns:a16="http://schemas.microsoft.com/office/drawing/2014/main" val="162846911"/>
                    </a:ext>
                  </a:extLst>
                </a:gridCol>
                <a:gridCol w="347451">
                  <a:extLst>
                    <a:ext uri="{9D8B030D-6E8A-4147-A177-3AD203B41FA5}">
                      <a16:colId xmlns:a16="http://schemas.microsoft.com/office/drawing/2014/main" val="421274445"/>
                    </a:ext>
                  </a:extLst>
                </a:gridCol>
                <a:gridCol w="347451">
                  <a:extLst>
                    <a:ext uri="{9D8B030D-6E8A-4147-A177-3AD203B41FA5}">
                      <a16:colId xmlns:a16="http://schemas.microsoft.com/office/drawing/2014/main" val="2284999595"/>
                    </a:ext>
                  </a:extLst>
                </a:gridCol>
                <a:gridCol w="347451">
                  <a:extLst>
                    <a:ext uri="{9D8B030D-6E8A-4147-A177-3AD203B41FA5}">
                      <a16:colId xmlns:a16="http://schemas.microsoft.com/office/drawing/2014/main" val="2944253659"/>
                    </a:ext>
                  </a:extLst>
                </a:gridCol>
                <a:gridCol w="347451">
                  <a:extLst>
                    <a:ext uri="{9D8B030D-6E8A-4147-A177-3AD203B41FA5}">
                      <a16:colId xmlns:a16="http://schemas.microsoft.com/office/drawing/2014/main" val="2550891839"/>
                    </a:ext>
                  </a:extLst>
                </a:gridCol>
                <a:gridCol w="347451">
                  <a:extLst>
                    <a:ext uri="{9D8B030D-6E8A-4147-A177-3AD203B41FA5}">
                      <a16:colId xmlns:a16="http://schemas.microsoft.com/office/drawing/2014/main" val="2880123025"/>
                    </a:ext>
                  </a:extLst>
                </a:gridCol>
                <a:gridCol w="347451">
                  <a:extLst>
                    <a:ext uri="{9D8B030D-6E8A-4147-A177-3AD203B41FA5}">
                      <a16:colId xmlns:a16="http://schemas.microsoft.com/office/drawing/2014/main" val="1336087746"/>
                    </a:ext>
                  </a:extLst>
                </a:gridCol>
                <a:gridCol w="347451">
                  <a:extLst>
                    <a:ext uri="{9D8B030D-6E8A-4147-A177-3AD203B41FA5}">
                      <a16:colId xmlns:a16="http://schemas.microsoft.com/office/drawing/2014/main" val="3205112472"/>
                    </a:ext>
                  </a:extLst>
                </a:gridCol>
                <a:gridCol w="347451">
                  <a:extLst>
                    <a:ext uri="{9D8B030D-6E8A-4147-A177-3AD203B41FA5}">
                      <a16:colId xmlns:a16="http://schemas.microsoft.com/office/drawing/2014/main" val="2348083285"/>
                    </a:ext>
                  </a:extLst>
                </a:gridCol>
                <a:gridCol w="347451">
                  <a:extLst>
                    <a:ext uri="{9D8B030D-6E8A-4147-A177-3AD203B41FA5}">
                      <a16:colId xmlns:a16="http://schemas.microsoft.com/office/drawing/2014/main" val="2119375720"/>
                    </a:ext>
                  </a:extLst>
                </a:gridCol>
                <a:gridCol w="321365">
                  <a:extLst>
                    <a:ext uri="{9D8B030D-6E8A-4147-A177-3AD203B41FA5}">
                      <a16:colId xmlns:a16="http://schemas.microsoft.com/office/drawing/2014/main" val="1590994889"/>
                    </a:ext>
                  </a:extLst>
                </a:gridCol>
                <a:gridCol w="373578">
                  <a:extLst>
                    <a:ext uri="{9D8B030D-6E8A-4147-A177-3AD203B41FA5}">
                      <a16:colId xmlns:a16="http://schemas.microsoft.com/office/drawing/2014/main" val="2721689925"/>
                    </a:ext>
                  </a:extLst>
                </a:gridCol>
                <a:gridCol w="347451">
                  <a:extLst>
                    <a:ext uri="{9D8B030D-6E8A-4147-A177-3AD203B41FA5}">
                      <a16:colId xmlns:a16="http://schemas.microsoft.com/office/drawing/2014/main" val="1185672108"/>
                    </a:ext>
                  </a:extLst>
                </a:gridCol>
                <a:gridCol w="347451">
                  <a:extLst>
                    <a:ext uri="{9D8B030D-6E8A-4147-A177-3AD203B41FA5}">
                      <a16:colId xmlns:a16="http://schemas.microsoft.com/office/drawing/2014/main" val="1473799831"/>
                    </a:ext>
                  </a:extLst>
                </a:gridCol>
                <a:gridCol w="347451">
                  <a:extLst>
                    <a:ext uri="{9D8B030D-6E8A-4147-A177-3AD203B41FA5}">
                      <a16:colId xmlns:a16="http://schemas.microsoft.com/office/drawing/2014/main" val="2437146537"/>
                    </a:ext>
                  </a:extLst>
                </a:gridCol>
                <a:gridCol w="347451">
                  <a:extLst>
                    <a:ext uri="{9D8B030D-6E8A-4147-A177-3AD203B41FA5}">
                      <a16:colId xmlns:a16="http://schemas.microsoft.com/office/drawing/2014/main" val="2457780390"/>
                    </a:ext>
                  </a:extLst>
                </a:gridCol>
                <a:gridCol w="347451">
                  <a:extLst>
                    <a:ext uri="{9D8B030D-6E8A-4147-A177-3AD203B41FA5}">
                      <a16:colId xmlns:a16="http://schemas.microsoft.com/office/drawing/2014/main" val="211267938"/>
                    </a:ext>
                  </a:extLst>
                </a:gridCol>
                <a:gridCol w="347451">
                  <a:extLst>
                    <a:ext uri="{9D8B030D-6E8A-4147-A177-3AD203B41FA5}">
                      <a16:colId xmlns:a16="http://schemas.microsoft.com/office/drawing/2014/main" val="1508673446"/>
                    </a:ext>
                  </a:extLst>
                </a:gridCol>
                <a:gridCol w="347451">
                  <a:extLst>
                    <a:ext uri="{9D8B030D-6E8A-4147-A177-3AD203B41FA5}">
                      <a16:colId xmlns:a16="http://schemas.microsoft.com/office/drawing/2014/main" val="1455250964"/>
                    </a:ext>
                  </a:extLst>
                </a:gridCol>
                <a:gridCol w="347451">
                  <a:extLst>
                    <a:ext uri="{9D8B030D-6E8A-4147-A177-3AD203B41FA5}">
                      <a16:colId xmlns:a16="http://schemas.microsoft.com/office/drawing/2014/main" val="1499718607"/>
                    </a:ext>
                  </a:extLst>
                </a:gridCol>
                <a:gridCol w="347451">
                  <a:extLst>
                    <a:ext uri="{9D8B030D-6E8A-4147-A177-3AD203B41FA5}">
                      <a16:colId xmlns:a16="http://schemas.microsoft.com/office/drawing/2014/main" val="331671501"/>
                    </a:ext>
                  </a:extLst>
                </a:gridCol>
                <a:gridCol w="347451">
                  <a:extLst>
                    <a:ext uri="{9D8B030D-6E8A-4147-A177-3AD203B41FA5}">
                      <a16:colId xmlns:a16="http://schemas.microsoft.com/office/drawing/2014/main" val="709123399"/>
                    </a:ext>
                  </a:extLst>
                </a:gridCol>
                <a:gridCol w="347451">
                  <a:extLst>
                    <a:ext uri="{9D8B030D-6E8A-4147-A177-3AD203B41FA5}">
                      <a16:colId xmlns:a16="http://schemas.microsoft.com/office/drawing/2014/main" val="3601427777"/>
                    </a:ext>
                  </a:extLst>
                </a:gridCol>
                <a:gridCol w="347451">
                  <a:extLst>
                    <a:ext uri="{9D8B030D-6E8A-4147-A177-3AD203B41FA5}">
                      <a16:colId xmlns:a16="http://schemas.microsoft.com/office/drawing/2014/main" val="1406434199"/>
                    </a:ext>
                  </a:extLst>
                </a:gridCol>
                <a:gridCol w="347451">
                  <a:extLst>
                    <a:ext uri="{9D8B030D-6E8A-4147-A177-3AD203B41FA5}">
                      <a16:colId xmlns:a16="http://schemas.microsoft.com/office/drawing/2014/main" val="2067636733"/>
                    </a:ext>
                  </a:extLst>
                </a:gridCol>
                <a:gridCol w="347451">
                  <a:extLst>
                    <a:ext uri="{9D8B030D-6E8A-4147-A177-3AD203B41FA5}">
                      <a16:colId xmlns:a16="http://schemas.microsoft.com/office/drawing/2014/main" val="2120406731"/>
                    </a:ext>
                  </a:extLst>
                </a:gridCol>
                <a:gridCol w="327033">
                  <a:extLst>
                    <a:ext uri="{9D8B030D-6E8A-4147-A177-3AD203B41FA5}">
                      <a16:colId xmlns:a16="http://schemas.microsoft.com/office/drawing/2014/main" val="1383123195"/>
                    </a:ext>
                  </a:extLst>
                </a:gridCol>
                <a:gridCol w="347451">
                  <a:extLst>
                    <a:ext uri="{9D8B030D-6E8A-4147-A177-3AD203B41FA5}">
                      <a16:colId xmlns:a16="http://schemas.microsoft.com/office/drawing/2014/main" val="1539587230"/>
                    </a:ext>
                  </a:extLst>
                </a:gridCol>
                <a:gridCol w="347451">
                  <a:extLst>
                    <a:ext uri="{9D8B030D-6E8A-4147-A177-3AD203B41FA5}">
                      <a16:colId xmlns:a16="http://schemas.microsoft.com/office/drawing/2014/main" val="3501427927"/>
                    </a:ext>
                  </a:extLst>
                </a:gridCol>
                <a:gridCol w="347451">
                  <a:extLst>
                    <a:ext uri="{9D8B030D-6E8A-4147-A177-3AD203B41FA5}">
                      <a16:colId xmlns:a16="http://schemas.microsoft.com/office/drawing/2014/main" val="1680802999"/>
                    </a:ext>
                  </a:extLst>
                </a:gridCol>
              </a:tblGrid>
              <a:tr h="716561">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ديسمبر</a:t>
                      </a:r>
                      <a:r>
                        <a:rPr lang="ar-LB"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gridSpan="22">
                  <a:txBody>
                    <a:body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يناير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sp>
        <p:nvSpPr>
          <p:cNvPr id="173" name="Oval 172">
            <a:extLst>
              <a:ext uri="{FF2B5EF4-FFF2-40B4-BE49-F238E27FC236}">
                <a16:creationId xmlns:a16="http://schemas.microsoft.com/office/drawing/2014/main" id="{0DE4D23C-8D49-D86D-4AFE-F71D170DA619}"/>
              </a:ext>
            </a:extLst>
          </p:cNvPr>
          <p:cNvSpPr/>
          <p:nvPr/>
        </p:nvSpPr>
        <p:spPr>
          <a:xfrm>
            <a:off x="7121801" y="6473056"/>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4" name="Oval 173">
            <a:extLst>
              <a:ext uri="{FF2B5EF4-FFF2-40B4-BE49-F238E27FC236}">
                <a16:creationId xmlns:a16="http://schemas.microsoft.com/office/drawing/2014/main" id="{669DA741-8285-96AD-CF58-901800F86540}"/>
              </a:ext>
            </a:extLst>
          </p:cNvPr>
          <p:cNvSpPr/>
          <p:nvPr/>
        </p:nvSpPr>
        <p:spPr>
          <a:xfrm>
            <a:off x="6798713" y="724724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5" name="Oval 174">
            <a:extLst>
              <a:ext uri="{FF2B5EF4-FFF2-40B4-BE49-F238E27FC236}">
                <a16:creationId xmlns:a16="http://schemas.microsoft.com/office/drawing/2014/main" id="{69DBB3AB-EBD3-C13C-9C5F-FEC851E05CB0}"/>
              </a:ext>
            </a:extLst>
          </p:cNvPr>
          <p:cNvSpPr/>
          <p:nvPr/>
        </p:nvSpPr>
        <p:spPr>
          <a:xfrm>
            <a:off x="10238143" y="5637904"/>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6" name="Oval 175">
            <a:extLst>
              <a:ext uri="{FF2B5EF4-FFF2-40B4-BE49-F238E27FC236}">
                <a16:creationId xmlns:a16="http://schemas.microsoft.com/office/drawing/2014/main" id="{C82037FA-1DFC-35CA-AF04-5CA069A03117}"/>
              </a:ext>
            </a:extLst>
          </p:cNvPr>
          <p:cNvSpPr/>
          <p:nvPr/>
        </p:nvSpPr>
        <p:spPr>
          <a:xfrm>
            <a:off x="11333491" y="4888096"/>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7" name="Oval 176">
            <a:extLst>
              <a:ext uri="{FF2B5EF4-FFF2-40B4-BE49-F238E27FC236}">
                <a16:creationId xmlns:a16="http://schemas.microsoft.com/office/drawing/2014/main" id="{87437013-F07A-E572-08A4-2A9C605DFB07}"/>
              </a:ext>
            </a:extLst>
          </p:cNvPr>
          <p:cNvSpPr/>
          <p:nvPr/>
        </p:nvSpPr>
        <p:spPr>
          <a:xfrm>
            <a:off x="14087283" y="4046848"/>
            <a:ext cx="182880" cy="182880"/>
          </a:xfrm>
          <a:prstGeom prst="ellipse">
            <a:avLst/>
          </a:prstGeom>
          <a:solidFill>
            <a:srgbClr val="A6A6A6"/>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8" name="TextBox 177">
            <a:extLst>
              <a:ext uri="{FF2B5EF4-FFF2-40B4-BE49-F238E27FC236}">
                <a16:creationId xmlns:a16="http://schemas.microsoft.com/office/drawing/2014/main" id="{A69A809A-E524-EBC3-AB73-312AFA297ADF}"/>
              </a:ext>
            </a:extLst>
          </p:cNvPr>
          <p:cNvSpPr txBox="1"/>
          <p:nvPr/>
        </p:nvSpPr>
        <p:spPr>
          <a:xfrm>
            <a:off x="13733969" y="377342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10-Dec</a:t>
            </a:r>
          </a:p>
        </p:txBody>
      </p:sp>
      <p:sp>
        <p:nvSpPr>
          <p:cNvPr id="179" name="TextBox 178">
            <a:extLst>
              <a:ext uri="{FF2B5EF4-FFF2-40B4-BE49-F238E27FC236}">
                <a16:creationId xmlns:a16="http://schemas.microsoft.com/office/drawing/2014/main" id="{CA980F89-348F-3B05-DACC-CC5CD3B84646}"/>
              </a:ext>
            </a:extLst>
          </p:cNvPr>
          <p:cNvSpPr txBox="1"/>
          <p:nvPr/>
        </p:nvSpPr>
        <p:spPr>
          <a:xfrm>
            <a:off x="11025897" y="462076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22-Dec</a:t>
            </a:r>
          </a:p>
        </p:txBody>
      </p:sp>
      <p:sp>
        <p:nvSpPr>
          <p:cNvPr id="180" name="TextBox 179">
            <a:extLst>
              <a:ext uri="{FF2B5EF4-FFF2-40B4-BE49-F238E27FC236}">
                <a16:creationId xmlns:a16="http://schemas.microsoft.com/office/drawing/2014/main" id="{5469665F-B438-4B0F-EBB4-4B1ED0988764}"/>
              </a:ext>
            </a:extLst>
          </p:cNvPr>
          <p:cNvSpPr txBox="1"/>
          <p:nvPr/>
        </p:nvSpPr>
        <p:spPr>
          <a:xfrm>
            <a:off x="9967125" y="5413248"/>
            <a:ext cx="804418" cy="307777"/>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25-Dec</a:t>
            </a:r>
          </a:p>
        </p:txBody>
      </p:sp>
      <p:sp>
        <p:nvSpPr>
          <p:cNvPr id="181" name="TextBox 180">
            <a:extLst>
              <a:ext uri="{FF2B5EF4-FFF2-40B4-BE49-F238E27FC236}">
                <a16:creationId xmlns:a16="http://schemas.microsoft.com/office/drawing/2014/main" id="{5C49AF09-AE7D-8401-F6EA-D66715921698}"/>
              </a:ext>
            </a:extLst>
          </p:cNvPr>
          <p:cNvSpPr txBox="1"/>
          <p:nvPr/>
        </p:nvSpPr>
        <p:spPr>
          <a:xfrm>
            <a:off x="6627316" y="6187440"/>
            <a:ext cx="1058365" cy="338554"/>
          </a:xfrm>
          <a:prstGeom prst="rect">
            <a:avLst/>
          </a:prstGeom>
          <a:noFill/>
        </p:spPr>
        <p:txBody>
          <a:bodyPr wrap="square" rtlCol="0">
            <a:spAutoFit/>
          </a:bodyPr>
          <a:lstStyle/>
          <a:p>
            <a:pPr algn="ctr" defTabSz="1828800" rtl="1" hangingPunct="1"/>
            <a:r>
              <a:rPr lang="en-US" sz="1600" b="1">
                <a:latin typeface="Avenir Next Arabic" panose="020B0503020202020204" pitchFamily="34" charset="-78"/>
                <a:cs typeface="Avenir Next Arabic" panose="020B0503020202020204" pitchFamily="34" charset="-78"/>
                <a:sym typeface="Helvetica Neue"/>
              </a:rPr>
              <a:t>7-Jan</a:t>
            </a:r>
          </a:p>
        </p:txBody>
      </p:sp>
      <p:sp>
        <p:nvSpPr>
          <p:cNvPr id="182" name="TextBox 181">
            <a:extLst>
              <a:ext uri="{FF2B5EF4-FFF2-40B4-BE49-F238E27FC236}">
                <a16:creationId xmlns:a16="http://schemas.microsoft.com/office/drawing/2014/main" id="{F2D56882-3E51-CE51-F915-2D18BA332E47}"/>
              </a:ext>
            </a:extLst>
          </p:cNvPr>
          <p:cNvSpPr txBox="1"/>
          <p:nvPr/>
        </p:nvSpPr>
        <p:spPr>
          <a:xfrm>
            <a:off x="6411871" y="697992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1-Jan</a:t>
            </a:r>
          </a:p>
        </p:txBody>
      </p:sp>
      <p:sp>
        <p:nvSpPr>
          <p:cNvPr id="186" name="Google Shape;4203;p75">
            <a:extLst>
              <a:ext uri="{FF2B5EF4-FFF2-40B4-BE49-F238E27FC236}">
                <a16:creationId xmlns:a16="http://schemas.microsoft.com/office/drawing/2014/main" id="{14F2A014-B52A-60FC-DA37-BB465BACF006}"/>
              </a:ext>
            </a:extLst>
          </p:cNvPr>
          <p:cNvSpPr/>
          <p:nvPr/>
        </p:nvSpPr>
        <p:spPr>
          <a:xfrm>
            <a:off x="8438146" y="10149662"/>
            <a:ext cx="7138735"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87" name="Google Shape;4203;p75">
            <a:extLst>
              <a:ext uri="{FF2B5EF4-FFF2-40B4-BE49-F238E27FC236}">
                <a16:creationId xmlns:a16="http://schemas.microsoft.com/office/drawing/2014/main" id="{74027EE6-3326-6636-BDAC-86EB8BF8178B}"/>
              </a:ext>
            </a:extLst>
          </p:cNvPr>
          <p:cNvSpPr/>
          <p:nvPr/>
        </p:nvSpPr>
        <p:spPr>
          <a:xfrm>
            <a:off x="8422105" y="10939838"/>
            <a:ext cx="3296405"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500" b="1">
                <a:latin typeface="Baguet Script" panose="020F0502020204030204" pitchFamily="2" charset="0"/>
                <a:cs typeface="Avenir Next Arabic" panose="020B0503020202020204" pitchFamily="34" charset="-78"/>
              </a:rPr>
              <a:t>عقد اجتماع </a:t>
            </a:r>
            <a:r>
              <a:rPr lang="ar-SA" sz="1500" b="1">
                <a:latin typeface="Baguet Script" panose="020F0502020204030204" pitchFamily="2" charset="0"/>
                <a:cs typeface="Avenir Next Arabic" panose="020B0503020202020204" pitchFamily="34" charset="-78"/>
                <a:sym typeface="Helvetica Neue"/>
              </a:rPr>
              <a:t>لجنة الصحة والسلامة والأمن والبيئة</a:t>
            </a:r>
            <a:r>
              <a:rPr lang="en-US" sz="1500" b="1">
                <a:latin typeface="Baguet Script" panose="020F0502020204030204" pitchFamily="2" charset="0"/>
                <a:cs typeface="Avenir Next Arabic" panose="020B0503020202020204" pitchFamily="34" charset="-78"/>
                <a:sym typeface="Helvetica Neue"/>
              </a:rPr>
              <a:t> </a:t>
            </a:r>
            <a:r>
              <a:rPr lang="en-US" sz="1400" b="1">
                <a:latin typeface="Avenir Next Arabic" panose="020B0503020202020204" pitchFamily="34" charset="-78"/>
                <a:cs typeface="Avenir Next Arabic" panose="020B0503020202020204" pitchFamily="34" charset="-78"/>
                <a:sym typeface="Helvetica Neue"/>
              </a:rPr>
              <a:t>31-Dec </a:t>
            </a:r>
            <a:endParaRPr lang="ar-SA" sz="1500" b="1">
              <a:latin typeface="Baguet Script" panose="020F0502020204030204" pitchFamily="2" charset="0"/>
              <a:cs typeface="Avenir Next Arabic" panose="020B0503020202020204" pitchFamily="34" charset="-78"/>
              <a:sym typeface="Helvetica Neue"/>
            </a:endParaRPr>
          </a:p>
        </p:txBody>
      </p:sp>
      <p:sp>
        <p:nvSpPr>
          <p:cNvPr id="188" name="Google Shape;4203;p75">
            <a:extLst>
              <a:ext uri="{FF2B5EF4-FFF2-40B4-BE49-F238E27FC236}">
                <a16:creationId xmlns:a16="http://schemas.microsoft.com/office/drawing/2014/main" id="{D591D6E6-A132-586A-A2C7-D86872B5F803}"/>
              </a:ext>
            </a:extLst>
          </p:cNvPr>
          <p:cNvSpPr/>
          <p:nvPr/>
        </p:nvSpPr>
        <p:spPr>
          <a:xfrm>
            <a:off x="8422105" y="11730014"/>
            <a:ext cx="3296405"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600">
                <a:latin typeface="Baguet Script" panose="020F0502020204030204" pitchFamily="2" charset="0"/>
                <a:cs typeface="Avenir Next Arabic" panose="020B0503020202020204" pitchFamily="34" charset="-78"/>
              </a:rPr>
              <a:t>محضر الإجتماع</a:t>
            </a:r>
          </a:p>
        </p:txBody>
      </p:sp>
      <p:sp>
        <p:nvSpPr>
          <p:cNvPr id="189" name="Google Shape;4203;p75">
            <a:extLst>
              <a:ext uri="{FF2B5EF4-FFF2-40B4-BE49-F238E27FC236}">
                <a16:creationId xmlns:a16="http://schemas.microsoft.com/office/drawing/2014/main" id="{10670069-A234-8E37-8EB9-6D9A1B2AA221}"/>
              </a:ext>
            </a:extLst>
          </p:cNvPr>
          <p:cNvSpPr/>
          <p:nvPr/>
        </p:nvSpPr>
        <p:spPr>
          <a:xfrm>
            <a:off x="15904860"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90" name="Google Shape;4203;p75">
            <a:extLst>
              <a:ext uri="{FF2B5EF4-FFF2-40B4-BE49-F238E27FC236}">
                <a16:creationId xmlns:a16="http://schemas.microsoft.com/office/drawing/2014/main" id="{DEEE9FDE-3AE4-8AC1-3C0D-EF5B0B3D963E}"/>
              </a:ext>
            </a:extLst>
          </p:cNvPr>
          <p:cNvSpPr/>
          <p:nvPr/>
        </p:nvSpPr>
        <p:spPr>
          <a:xfrm>
            <a:off x="15904860"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191" name="Google Shape;4203;p75">
            <a:extLst>
              <a:ext uri="{FF2B5EF4-FFF2-40B4-BE49-F238E27FC236}">
                <a16:creationId xmlns:a16="http://schemas.microsoft.com/office/drawing/2014/main" id="{0DC7566C-5171-3999-2E1B-AA25155CDF1E}"/>
              </a:ext>
            </a:extLst>
          </p:cNvPr>
          <p:cNvSpPr/>
          <p:nvPr/>
        </p:nvSpPr>
        <p:spPr>
          <a:xfrm>
            <a:off x="15904860"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192" name="Google Shape;4203;p75">
            <a:extLst>
              <a:ext uri="{FF2B5EF4-FFF2-40B4-BE49-F238E27FC236}">
                <a16:creationId xmlns:a16="http://schemas.microsoft.com/office/drawing/2014/main" id="{66D9D9C3-B791-54D1-D029-1CAC09A70371}"/>
              </a:ext>
            </a:extLst>
          </p:cNvPr>
          <p:cNvSpPr/>
          <p:nvPr/>
        </p:nvSpPr>
        <p:spPr>
          <a:xfrm>
            <a:off x="19385114" y="10149662"/>
            <a:ext cx="329184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93" name="Google Shape;4203;p75">
            <a:extLst>
              <a:ext uri="{FF2B5EF4-FFF2-40B4-BE49-F238E27FC236}">
                <a16:creationId xmlns:a16="http://schemas.microsoft.com/office/drawing/2014/main" id="{D7B73CD6-3411-C911-2261-7AAD05EE8ED9}"/>
              </a:ext>
            </a:extLst>
          </p:cNvPr>
          <p:cNvSpPr/>
          <p:nvPr/>
        </p:nvSpPr>
        <p:spPr>
          <a:xfrm>
            <a:off x="19385114"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194" name="Google Shape;4203;p75">
            <a:extLst>
              <a:ext uri="{FF2B5EF4-FFF2-40B4-BE49-F238E27FC236}">
                <a16:creationId xmlns:a16="http://schemas.microsoft.com/office/drawing/2014/main" id="{30441153-BA03-994A-5732-83B1958209C2}"/>
              </a:ext>
            </a:extLst>
          </p:cNvPr>
          <p:cNvSpPr/>
          <p:nvPr/>
        </p:nvSpPr>
        <p:spPr>
          <a:xfrm>
            <a:off x="19385114"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195" name="Google Shape;4203;p75">
            <a:extLst>
              <a:ext uri="{FF2B5EF4-FFF2-40B4-BE49-F238E27FC236}">
                <a16:creationId xmlns:a16="http://schemas.microsoft.com/office/drawing/2014/main" id="{F848F031-D4FA-0385-F91E-B629D7E714ED}"/>
              </a:ext>
            </a:extLst>
          </p:cNvPr>
          <p:cNvSpPr/>
          <p:nvPr/>
        </p:nvSpPr>
        <p:spPr>
          <a:xfrm>
            <a:off x="8422105" y="12606314"/>
            <a:ext cx="3296405"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600">
              <a:latin typeface="Baguet Script" panose="020F0502020204030204" pitchFamily="2" charset="0"/>
              <a:cs typeface="Avenir Next Arabic" panose="020B0503020202020204" pitchFamily="34" charset="-78"/>
            </a:endParaRPr>
          </a:p>
        </p:txBody>
      </p:sp>
      <p:sp>
        <p:nvSpPr>
          <p:cNvPr id="196" name="Google Shape;4203;p75">
            <a:extLst>
              <a:ext uri="{FF2B5EF4-FFF2-40B4-BE49-F238E27FC236}">
                <a16:creationId xmlns:a16="http://schemas.microsoft.com/office/drawing/2014/main" id="{8BE7EB38-82F8-C00C-4CCC-30361018EBA5}"/>
              </a:ext>
            </a:extLst>
          </p:cNvPr>
          <p:cNvSpPr/>
          <p:nvPr/>
        </p:nvSpPr>
        <p:spPr>
          <a:xfrm>
            <a:off x="15904860"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97" name="Google Shape;4203;p75">
            <a:extLst>
              <a:ext uri="{FF2B5EF4-FFF2-40B4-BE49-F238E27FC236}">
                <a16:creationId xmlns:a16="http://schemas.microsoft.com/office/drawing/2014/main" id="{C44526B5-9A8A-DA64-9F0C-BBFDDD2DA483}"/>
              </a:ext>
            </a:extLst>
          </p:cNvPr>
          <p:cNvSpPr/>
          <p:nvPr/>
        </p:nvSpPr>
        <p:spPr>
          <a:xfrm>
            <a:off x="19404164"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98" name="Google Shape;4203;p75">
            <a:extLst>
              <a:ext uri="{FF2B5EF4-FFF2-40B4-BE49-F238E27FC236}">
                <a16:creationId xmlns:a16="http://schemas.microsoft.com/office/drawing/2014/main" id="{A2CFBD92-5ACE-936C-9E15-1F55A47B19B3}"/>
              </a:ext>
            </a:extLst>
          </p:cNvPr>
          <p:cNvSpPr/>
          <p:nvPr/>
        </p:nvSpPr>
        <p:spPr>
          <a:xfrm>
            <a:off x="11790947" y="10947860"/>
            <a:ext cx="3817769"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defTabSz="1828800" rtl="1" hangingPunct="1"/>
            <a:r>
              <a:rPr lang="ar-SA" sz="1500">
                <a:latin typeface="Baguet Script" panose="020F0502020204030204" pitchFamily="2" charset="0"/>
                <a:cs typeface="Avenir Next Arabic" panose="020B0503020202020204" pitchFamily="34" charset="-78"/>
              </a:rPr>
              <a:t>موائمة قطاع السلامة مع القطاع المعني على لائحة لجنة الصحة والسلامة والأمن والبيئة</a:t>
            </a:r>
            <a:endParaRPr lang="en-US" sz="1500">
              <a:latin typeface="Baguet Script" panose="020F0502020204030204" pitchFamily="2" charset="0"/>
              <a:cs typeface="Avenir Next Arabic" panose="020B0503020202020204" pitchFamily="34" charset="-78"/>
            </a:endParaRPr>
          </a:p>
        </p:txBody>
      </p:sp>
      <p:sp>
        <p:nvSpPr>
          <p:cNvPr id="199" name="Google Shape;4203;p75">
            <a:extLst>
              <a:ext uri="{FF2B5EF4-FFF2-40B4-BE49-F238E27FC236}">
                <a16:creationId xmlns:a16="http://schemas.microsoft.com/office/drawing/2014/main" id="{1BDBE71A-A4AE-07E3-88B4-0B0F88DFCB31}"/>
              </a:ext>
            </a:extLst>
          </p:cNvPr>
          <p:cNvSpPr/>
          <p:nvPr/>
        </p:nvSpPr>
        <p:spPr>
          <a:xfrm>
            <a:off x="11790947" y="11738036"/>
            <a:ext cx="3817769"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الإنتهاء من اعداد التقرير السنوي لأداء الصحة والسلامة والأمن والبيئة لعام 2024</a:t>
            </a:r>
            <a:endParaRPr lang="en-US" sz="1600">
              <a:latin typeface="Baguet Script" panose="020F0502020204030204" pitchFamily="2" charset="0"/>
              <a:cs typeface="Avenir Next Arabic" panose="020B0503020202020204" pitchFamily="34" charset="-78"/>
            </a:endParaRPr>
          </a:p>
        </p:txBody>
      </p:sp>
      <p:sp>
        <p:nvSpPr>
          <p:cNvPr id="200" name="Google Shape;4203;p75">
            <a:extLst>
              <a:ext uri="{FF2B5EF4-FFF2-40B4-BE49-F238E27FC236}">
                <a16:creationId xmlns:a16="http://schemas.microsoft.com/office/drawing/2014/main" id="{8B255572-A235-1AEC-D64D-7C5055FBE5A0}"/>
              </a:ext>
            </a:extLst>
          </p:cNvPr>
          <p:cNvSpPr/>
          <p:nvPr/>
        </p:nvSpPr>
        <p:spPr>
          <a:xfrm>
            <a:off x="11790947" y="12614336"/>
            <a:ext cx="3817769"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ارسال عرض اللجنة لإدارة الأداء </a:t>
            </a:r>
          </a:p>
        </p:txBody>
      </p:sp>
      <p:sp>
        <p:nvSpPr>
          <p:cNvPr id="2" name="TextBox 1">
            <a:extLst>
              <a:ext uri="{FF2B5EF4-FFF2-40B4-BE49-F238E27FC236}">
                <a16:creationId xmlns:a16="http://schemas.microsoft.com/office/drawing/2014/main" id="{D437BEF1-F68E-5158-0FBB-B784E2F398CE}"/>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Tree>
    <p:extLst>
      <p:ext uri="{BB962C8B-B14F-4D97-AF65-F5344CB8AC3E}">
        <p14:creationId xmlns:p14="http://schemas.microsoft.com/office/powerpoint/2010/main" val="126914091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6D41-8D0D-B79C-1AE9-DA1C94629960}"/>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AA962200-83B8-7684-ABE2-D738206647B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AA962200-83B8-7684-ABE2-D738206647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8D828230-F2C1-C076-C2B6-0CD33DA79A5D}"/>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A8DD8BB1-46F3-1F21-E4A1-A6395029835D}"/>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مراجعة المبادرات الاستراتيجية</a:t>
              </a:r>
            </a:p>
          </p:txBody>
        </p:sp>
        <p:cxnSp>
          <p:nvCxnSpPr>
            <p:cNvPr id="7" name="Straight Connector 6">
              <a:extLst>
                <a:ext uri="{FF2B5EF4-FFF2-40B4-BE49-F238E27FC236}">
                  <a16:creationId xmlns:a16="http://schemas.microsoft.com/office/drawing/2014/main" id="{0B49423F-CD72-7DBE-939A-1930C1B87412}"/>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B1C5C1E7-8548-1442-3D24-17F13F5A8D13}"/>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359F63C7-7BC7-E634-CA5C-0DF05ED5D3A5}"/>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B037AD0A-200B-CA10-0230-4A6D19A598B8}"/>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C9AD3502-204B-8B8C-3F6E-122D0B525C03}"/>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D5DEC68E-0534-5037-E4C9-26BE0CE9A32C}"/>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5BDE4DA5-E11F-2202-35EE-458C9E7A7D6B}"/>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88B84561-1580-59B2-928A-5B855E5A21B0}"/>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A493E7C7-24B4-9202-7203-37FBF3609C73}"/>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FF8F8066-A9A5-EC49-F531-196C99AD90F2}"/>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701ABD52-C72B-4520-21CB-38035D0654BB}"/>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A454AC7B-1D52-D5E7-C927-59810CCD2212}"/>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19041B81-5703-F676-B247-C7551D5DF69D}"/>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97AF2D0F-ED22-89AB-7A7E-D27C4B0A9901}"/>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788151CA-BE6C-F947-9AAB-8CF610118B84}"/>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الملفات المشتركة والتأكيد على انتهاء التحديث من خلال البريد الالكتروني</a:t>
            </a:r>
          </a:p>
        </p:txBody>
      </p:sp>
      <p:sp>
        <p:nvSpPr>
          <p:cNvPr id="89" name="Google Shape;4203;p75">
            <a:extLst>
              <a:ext uri="{FF2B5EF4-FFF2-40B4-BE49-F238E27FC236}">
                <a16:creationId xmlns:a16="http://schemas.microsoft.com/office/drawing/2014/main" id="{9673C73A-9B64-0EBC-A666-9D4882220797}"/>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5A483521-FF33-228B-7531-777F8B60CC0C}"/>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CFF78D32-4903-AFB9-464C-ECB8B40CAA7D}"/>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مراجعة المبادرات الاستراتيجية</a:t>
            </a:r>
          </a:p>
        </p:txBody>
      </p:sp>
      <p:sp>
        <p:nvSpPr>
          <p:cNvPr id="19" name="Google Shape;4203;p75">
            <a:extLst>
              <a:ext uri="{FF2B5EF4-FFF2-40B4-BE49-F238E27FC236}">
                <a16:creationId xmlns:a16="http://schemas.microsoft.com/office/drawing/2014/main" id="{8CFDA97A-181F-8BC6-ABB7-6DF6E1FE6B8E}"/>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28B95E4C-D952-BE99-071A-DFAFD7A7F150}"/>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8A448824-377B-3904-29FF-F8B4C62C00BD}"/>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8591867F-05CC-9948-71B1-3B31FC63201E}"/>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169B19C-0978-5EB8-9D37-3D1F51218935}"/>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687BE9A-FFC0-201E-D55A-0EDC352C31F9}"/>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2C0890-09EA-958D-8BE6-FB593E8C6562}"/>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21685A3-EA45-8280-BD70-1450BCD66419}"/>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0E00DB2-FDE0-673F-9FD4-A7FFFA088945}"/>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B84D2A5-5380-ADEF-6849-097B0F223844}"/>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62B56AE8-8F93-7203-2B0C-E2010B223347}"/>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7FAC726C-DE30-DCC9-1F29-B6C6DE599B09}"/>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E25804EF-389F-99DD-847F-F32E519F3E49}"/>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الثلاثاء</a:t>
            </a:r>
          </a:p>
        </p:txBody>
      </p:sp>
      <p:sp>
        <p:nvSpPr>
          <p:cNvPr id="97" name="Google Shape;4203;p75">
            <a:extLst>
              <a:ext uri="{FF2B5EF4-FFF2-40B4-BE49-F238E27FC236}">
                <a16:creationId xmlns:a16="http://schemas.microsoft.com/office/drawing/2014/main" id="{D662CDD0-41A1-9B6E-D7EF-62AC95C9A000}"/>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10C52130-C7B2-0B72-C49C-4C4B69110052}"/>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DBCA9AD6-1E1D-F350-A492-EA213E4BB2F0}"/>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الخميس</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33F84FDF-CF02-6055-BD80-36819677DEBB}"/>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39" name="Oval 38">
            <a:extLst>
              <a:ext uri="{FF2B5EF4-FFF2-40B4-BE49-F238E27FC236}">
                <a16:creationId xmlns:a16="http://schemas.microsoft.com/office/drawing/2014/main" id="{14148B44-C77C-1DF8-9F34-01A3A576A4CD}"/>
              </a:ext>
            </a:extLst>
          </p:cNvPr>
          <p:cNvSpPr/>
          <p:nvPr/>
        </p:nvSpPr>
        <p:spPr>
          <a:xfrm>
            <a:off x="9587420" y="805428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0" name="Oval 39">
            <a:extLst>
              <a:ext uri="{FF2B5EF4-FFF2-40B4-BE49-F238E27FC236}">
                <a16:creationId xmlns:a16="http://schemas.microsoft.com/office/drawing/2014/main" id="{47B62608-B5CB-8DC0-6C87-598730FB3078}"/>
              </a:ext>
            </a:extLst>
          </p:cNvPr>
          <p:cNvSpPr/>
          <p:nvPr/>
        </p:nvSpPr>
        <p:spPr>
          <a:xfrm>
            <a:off x="7762517" y="80702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1" name="Oval 40">
            <a:extLst>
              <a:ext uri="{FF2B5EF4-FFF2-40B4-BE49-F238E27FC236}">
                <a16:creationId xmlns:a16="http://schemas.microsoft.com/office/drawing/2014/main" id="{DBA871D5-7C7A-EA46-7ECE-CF0A058A7025}"/>
              </a:ext>
            </a:extLst>
          </p:cNvPr>
          <p:cNvSpPr/>
          <p:nvPr/>
        </p:nvSpPr>
        <p:spPr>
          <a:xfrm>
            <a:off x="5933664" y="80603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2" name="Oval 41">
            <a:extLst>
              <a:ext uri="{FF2B5EF4-FFF2-40B4-BE49-F238E27FC236}">
                <a16:creationId xmlns:a16="http://schemas.microsoft.com/office/drawing/2014/main" id="{DEADA3E1-818E-CE36-B928-F4729D164983}"/>
              </a:ext>
            </a:extLst>
          </p:cNvPr>
          <p:cNvSpPr/>
          <p:nvPr/>
        </p:nvSpPr>
        <p:spPr>
          <a:xfrm>
            <a:off x="4124813" y="807630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3" name="Oval 42">
            <a:extLst>
              <a:ext uri="{FF2B5EF4-FFF2-40B4-BE49-F238E27FC236}">
                <a16:creationId xmlns:a16="http://schemas.microsoft.com/office/drawing/2014/main" id="{B0F1A141-1695-CDAB-56EB-AF1AA42CD123}"/>
              </a:ext>
            </a:extLst>
          </p:cNvPr>
          <p:cNvSpPr/>
          <p:nvPr/>
        </p:nvSpPr>
        <p:spPr>
          <a:xfrm>
            <a:off x="2283821" y="80824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4" name="Oval 43">
            <a:extLst>
              <a:ext uri="{FF2B5EF4-FFF2-40B4-BE49-F238E27FC236}">
                <a16:creationId xmlns:a16="http://schemas.microsoft.com/office/drawing/2014/main" id="{1BDC6420-3A3B-4DF7-997D-B2D06FBE88F1}"/>
              </a:ext>
            </a:extLst>
          </p:cNvPr>
          <p:cNvSpPr/>
          <p:nvPr/>
        </p:nvSpPr>
        <p:spPr>
          <a:xfrm>
            <a:off x="9264332" y="886505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5" name="Oval 44">
            <a:extLst>
              <a:ext uri="{FF2B5EF4-FFF2-40B4-BE49-F238E27FC236}">
                <a16:creationId xmlns:a16="http://schemas.microsoft.com/office/drawing/2014/main" id="{19DAD8A1-FFD0-38F7-5A04-2B3667D9D866}"/>
              </a:ext>
            </a:extLst>
          </p:cNvPr>
          <p:cNvSpPr/>
          <p:nvPr/>
        </p:nvSpPr>
        <p:spPr>
          <a:xfrm>
            <a:off x="7439429" y="888097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6" name="Oval 45">
            <a:extLst>
              <a:ext uri="{FF2B5EF4-FFF2-40B4-BE49-F238E27FC236}">
                <a16:creationId xmlns:a16="http://schemas.microsoft.com/office/drawing/2014/main" id="{211C5E01-630C-A1D6-D9BE-350C4E6DCA33}"/>
              </a:ext>
            </a:extLst>
          </p:cNvPr>
          <p:cNvSpPr/>
          <p:nvPr/>
        </p:nvSpPr>
        <p:spPr>
          <a:xfrm>
            <a:off x="5610576" y="887114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7" name="Oval 46">
            <a:extLst>
              <a:ext uri="{FF2B5EF4-FFF2-40B4-BE49-F238E27FC236}">
                <a16:creationId xmlns:a16="http://schemas.microsoft.com/office/drawing/2014/main" id="{D7288DD3-13F5-F012-6701-0621ED3F5E2E}"/>
              </a:ext>
            </a:extLst>
          </p:cNvPr>
          <p:cNvSpPr/>
          <p:nvPr/>
        </p:nvSpPr>
        <p:spPr>
          <a:xfrm>
            <a:off x="3801725" y="888707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8" name="Oval 47">
            <a:extLst>
              <a:ext uri="{FF2B5EF4-FFF2-40B4-BE49-F238E27FC236}">
                <a16:creationId xmlns:a16="http://schemas.microsoft.com/office/drawing/2014/main" id="{E782F584-DBA2-2F0F-8950-5C95698CAF09}"/>
              </a:ext>
            </a:extLst>
          </p:cNvPr>
          <p:cNvSpPr/>
          <p:nvPr/>
        </p:nvSpPr>
        <p:spPr>
          <a:xfrm>
            <a:off x="1960733" y="889316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9" name="Oval 48">
            <a:extLst>
              <a:ext uri="{FF2B5EF4-FFF2-40B4-BE49-F238E27FC236}">
                <a16:creationId xmlns:a16="http://schemas.microsoft.com/office/drawing/2014/main" id="{F2913A2F-019F-6FE3-E98B-0F45724D645C}"/>
              </a:ext>
            </a:extLst>
          </p:cNvPr>
          <p:cNvSpPr/>
          <p:nvPr/>
        </p:nvSpPr>
        <p:spPr>
          <a:xfrm>
            <a:off x="10288460" y="6451037"/>
            <a:ext cx="182880" cy="18288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0" name="Oval 49">
            <a:extLst>
              <a:ext uri="{FF2B5EF4-FFF2-40B4-BE49-F238E27FC236}">
                <a16:creationId xmlns:a16="http://schemas.microsoft.com/office/drawing/2014/main" id="{FEB46F2C-313C-106B-B034-D573AC457272}"/>
              </a:ext>
            </a:extLst>
          </p:cNvPr>
          <p:cNvSpPr/>
          <p:nvPr/>
        </p:nvSpPr>
        <p:spPr>
          <a:xfrm>
            <a:off x="8463557" y="646696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1" name="Oval 50">
            <a:extLst>
              <a:ext uri="{FF2B5EF4-FFF2-40B4-BE49-F238E27FC236}">
                <a16:creationId xmlns:a16="http://schemas.microsoft.com/office/drawing/2014/main" id="{480453CD-319A-34B3-C6DF-1C7A583A392F}"/>
              </a:ext>
            </a:extLst>
          </p:cNvPr>
          <p:cNvSpPr/>
          <p:nvPr/>
        </p:nvSpPr>
        <p:spPr>
          <a:xfrm>
            <a:off x="6634704" y="645713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2" name="Oval 51">
            <a:extLst>
              <a:ext uri="{FF2B5EF4-FFF2-40B4-BE49-F238E27FC236}">
                <a16:creationId xmlns:a16="http://schemas.microsoft.com/office/drawing/2014/main" id="{148C5167-89D9-9B28-A9D8-4A0C05DD5461}"/>
              </a:ext>
            </a:extLst>
          </p:cNvPr>
          <p:cNvSpPr/>
          <p:nvPr/>
        </p:nvSpPr>
        <p:spPr>
          <a:xfrm>
            <a:off x="4825853" y="647305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3" name="Oval 52">
            <a:extLst>
              <a:ext uri="{FF2B5EF4-FFF2-40B4-BE49-F238E27FC236}">
                <a16:creationId xmlns:a16="http://schemas.microsoft.com/office/drawing/2014/main" id="{3755A332-02BD-9FAF-C7B3-D7C27F67DD20}"/>
              </a:ext>
            </a:extLst>
          </p:cNvPr>
          <p:cNvSpPr/>
          <p:nvPr/>
        </p:nvSpPr>
        <p:spPr>
          <a:xfrm>
            <a:off x="2984861" y="6479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4" name="Oval 53">
            <a:extLst>
              <a:ext uri="{FF2B5EF4-FFF2-40B4-BE49-F238E27FC236}">
                <a16:creationId xmlns:a16="http://schemas.microsoft.com/office/drawing/2014/main" id="{6500D642-5F43-DDF3-6703-14139F1A8920}"/>
              </a:ext>
            </a:extLst>
          </p:cNvPr>
          <p:cNvSpPr/>
          <p:nvPr/>
        </p:nvSpPr>
        <p:spPr>
          <a:xfrm>
            <a:off x="9965372" y="7225229"/>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5" name="Oval 54">
            <a:extLst>
              <a:ext uri="{FF2B5EF4-FFF2-40B4-BE49-F238E27FC236}">
                <a16:creationId xmlns:a16="http://schemas.microsoft.com/office/drawing/2014/main" id="{599D45B2-3685-F9E7-42CB-EBA2E5B2FE25}"/>
              </a:ext>
            </a:extLst>
          </p:cNvPr>
          <p:cNvSpPr/>
          <p:nvPr/>
        </p:nvSpPr>
        <p:spPr>
          <a:xfrm>
            <a:off x="8140469" y="7241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6" name="Oval 55">
            <a:extLst>
              <a:ext uri="{FF2B5EF4-FFF2-40B4-BE49-F238E27FC236}">
                <a16:creationId xmlns:a16="http://schemas.microsoft.com/office/drawing/2014/main" id="{54320373-C60A-4456-9C72-597222D1FB16}"/>
              </a:ext>
            </a:extLst>
          </p:cNvPr>
          <p:cNvSpPr/>
          <p:nvPr/>
        </p:nvSpPr>
        <p:spPr>
          <a:xfrm>
            <a:off x="6311616" y="72313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7" name="Oval 56">
            <a:extLst>
              <a:ext uri="{FF2B5EF4-FFF2-40B4-BE49-F238E27FC236}">
                <a16:creationId xmlns:a16="http://schemas.microsoft.com/office/drawing/2014/main" id="{FBE85E53-0951-BCAD-A5AA-6017F65C959F}"/>
              </a:ext>
            </a:extLst>
          </p:cNvPr>
          <p:cNvSpPr/>
          <p:nvPr/>
        </p:nvSpPr>
        <p:spPr>
          <a:xfrm>
            <a:off x="4502765" y="724724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8" name="Oval 57">
            <a:extLst>
              <a:ext uri="{FF2B5EF4-FFF2-40B4-BE49-F238E27FC236}">
                <a16:creationId xmlns:a16="http://schemas.microsoft.com/office/drawing/2014/main" id="{C2B0A6B6-44D0-7173-9B32-54665EAB1A3D}"/>
              </a:ext>
            </a:extLst>
          </p:cNvPr>
          <p:cNvSpPr/>
          <p:nvPr/>
        </p:nvSpPr>
        <p:spPr>
          <a:xfrm>
            <a:off x="2661773" y="72533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1" name="Oval 60">
            <a:extLst>
              <a:ext uri="{FF2B5EF4-FFF2-40B4-BE49-F238E27FC236}">
                <a16:creationId xmlns:a16="http://schemas.microsoft.com/office/drawing/2014/main" id="{FE5A9BB4-E6F0-0E83-F69C-B2F518A5DBF9}"/>
              </a:ext>
            </a:extLst>
          </p:cNvPr>
          <p:cNvSpPr/>
          <p:nvPr/>
        </p:nvSpPr>
        <p:spPr>
          <a:xfrm>
            <a:off x="10294556" y="5615885"/>
            <a:ext cx="182880" cy="182880"/>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4" name="Oval 63">
            <a:extLst>
              <a:ext uri="{FF2B5EF4-FFF2-40B4-BE49-F238E27FC236}">
                <a16:creationId xmlns:a16="http://schemas.microsoft.com/office/drawing/2014/main" id="{BEA914DA-A0D8-D6B9-8804-70F840A1691B}"/>
              </a:ext>
            </a:extLst>
          </p:cNvPr>
          <p:cNvSpPr/>
          <p:nvPr/>
        </p:nvSpPr>
        <p:spPr>
          <a:xfrm>
            <a:off x="8469653" y="56318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5" name="Oval 64">
            <a:extLst>
              <a:ext uri="{FF2B5EF4-FFF2-40B4-BE49-F238E27FC236}">
                <a16:creationId xmlns:a16="http://schemas.microsoft.com/office/drawing/2014/main" id="{DBF3F36D-76BC-4B60-7991-BE3085F6B07B}"/>
              </a:ext>
            </a:extLst>
          </p:cNvPr>
          <p:cNvSpPr/>
          <p:nvPr/>
        </p:nvSpPr>
        <p:spPr>
          <a:xfrm>
            <a:off x="6640800" y="5621981"/>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6" name="Oval 65">
            <a:extLst>
              <a:ext uri="{FF2B5EF4-FFF2-40B4-BE49-F238E27FC236}">
                <a16:creationId xmlns:a16="http://schemas.microsoft.com/office/drawing/2014/main" id="{7378D6BE-58BE-9FEF-1DCF-E6C229FC2550}"/>
              </a:ext>
            </a:extLst>
          </p:cNvPr>
          <p:cNvSpPr/>
          <p:nvPr/>
        </p:nvSpPr>
        <p:spPr>
          <a:xfrm>
            <a:off x="4831949" y="563790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7" name="Oval 66">
            <a:extLst>
              <a:ext uri="{FF2B5EF4-FFF2-40B4-BE49-F238E27FC236}">
                <a16:creationId xmlns:a16="http://schemas.microsoft.com/office/drawing/2014/main" id="{BCA80E00-6005-386A-54D9-F7F3B465BF59}"/>
              </a:ext>
            </a:extLst>
          </p:cNvPr>
          <p:cNvSpPr/>
          <p:nvPr/>
        </p:nvSpPr>
        <p:spPr>
          <a:xfrm>
            <a:off x="2990957" y="5644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8" name="Oval 67">
            <a:extLst>
              <a:ext uri="{FF2B5EF4-FFF2-40B4-BE49-F238E27FC236}">
                <a16:creationId xmlns:a16="http://schemas.microsoft.com/office/drawing/2014/main" id="{4B774ABB-665C-3630-2487-4517E8C8AD41}"/>
              </a:ext>
            </a:extLst>
          </p:cNvPr>
          <p:cNvSpPr/>
          <p:nvPr/>
        </p:nvSpPr>
        <p:spPr>
          <a:xfrm>
            <a:off x="10331132" y="4866077"/>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9" name="Oval 68">
            <a:extLst>
              <a:ext uri="{FF2B5EF4-FFF2-40B4-BE49-F238E27FC236}">
                <a16:creationId xmlns:a16="http://schemas.microsoft.com/office/drawing/2014/main" id="{07DA4317-0AB2-F393-AD04-87006D9FCC2C}"/>
              </a:ext>
            </a:extLst>
          </p:cNvPr>
          <p:cNvSpPr/>
          <p:nvPr/>
        </p:nvSpPr>
        <p:spPr>
          <a:xfrm>
            <a:off x="8506229" y="4882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1" name="Oval 70">
            <a:extLst>
              <a:ext uri="{FF2B5EF4-FFF2-40B4-BE49-F238E27FC236}">
                <a16:creationId xmlns:a16="http://schemas.microsoft.com/office/drawing/2014/main" id="{DD06312F-4848-BFFC-0F67-B215932AB0E8}"/>
              </a:ext>
            </a:extLst>
          </p:cNvPr>
          <p:cNvSpPr/>
          <p:nvPr/>
        </p:nvSpPr>
        <p:spPr>
          <a:xfrm>
            <a:off x="6677376" y="4872173"/>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74" name="Oval 73">
            <a:extLst>
              <a:ext uri="{FF2B5EF4-FFF2-40B4-BE49-F238E27FC236}">
                <a16:creationId xmlns:a16="http://schemas.microsoft.com/office/drawing/2014/main" id="{96EB3039-A135-1867-686F-7778F8830311}"/>
              </a:ext>
            </a:extLst>
          </p:cNvPr>
          <p:cNvSpPr/>
          <p:nvPr/>
        </p:nvSpPr>
        <p:spPr>
          <a:xfrm>
            <a:off x="4868525" y="488809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3" name="Oval 82">
            <a:extLst>
              <a:ext uri="{FF2B5EF4-FFF2-40B4-BE49-F238E27FC236}">
                <a16:creationId xmlns:a16="http://schemas.microsoft.com/office/drawing/2014/main" id="{38513015-CD82-16A1-0804-3A0DACF1295C}"/>
              </a:ext>
            </a:extLst>
          </p:cNvPr>
          <p:cNvSpPr/>
          <p:nvPr/>
        </p:nvSpPr>
        <p:spPr>
          <a:xfrm>
            <a:off x="3027533" y="489419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4" name="Oval 83">
            <a:extLst>
              <a:ext uri="{FF2B5EF4-FFF2-40B4-BE49-F238E27FC236}">
                <a16:creationId xmlns:a16="http://schemas.microsoft.com/office/drawing/2014/main" id="{31257034-437E-1015-A1DA-10A2C86EE990}"/>
              </a:ext>
            </a:extLst>
          </p:cNvPr>
          <p:cNvSpPr/>
          <p:nvPr/>
        </p:nvSpPr>
        <p:spPr>
          <a:xfrm>
            <a:off x="10678604" y="4024829"/>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4" name="Oval 93">
            <a:extLst>
              <a:ext uri="{FF2B5EF4-FFF2-40B4-BE49-F238E27FC236}">
                <a16:creationId xmlns:a16="http://schemas.microsoft.com/office/drawing/2014/main" id="{1A379180-0C55-1336-894D-C7D897BBA586}"/>
              </a:ext>
            </a:extLst>
          </p:cNvPr>
          <p:cNvSpPr/>
          <p:nvPr/>
        </p:nvSpPr>
        <p:spPr>
          <a:xfrm>
            <a:off x="8853701" y="40407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4" name="Oval 103">
            <a:extLst>
              <a:ext uri="{FF2B5EF4-FFF2-40B4-BE49-F238E27FC236}">
                <a16:creationId xmlns:a16="http://schemas.microsoft.com/office/drawing/2014/main" id="{BACE2173-7A80-58B8-D336-66388AC279E3}"/>
              </a:ext>
            </a:extLst>
          </p:cNvPr>
          <p:cNvSpPr/>
          <p:nvPr/>
        </p:nvSpPr>
        <p:spPr>
          <a:xfrm>
            <a:off x="7024848" y="403092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5" name="Oval 104">
            <a:extLst>
              <a:ext uri="{FF2B5EF4-FFF2-40B4-BE49-F238E27FC236}">
                <a16:creationId xmlns:a16="http://schemas.microsoft.com/office/drawing/2014/main" id="{DD7E359A-1C73-8DAF-3977-043F429C96E8}"/>
              </a:ext>
            </a:extLst>
          </p:cNvPr>
          <p:cNvSpPr/>
          <p:nvPr/>
        </p:nvSpPr>
        <p:spPr>
          <a:xfrm>
            <a:off x="5215997" y="404684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7" name="Oval 106">
            <a:extLst>
              <a:ext uri="{FF2B5EF4-FFF2-40B4-BE49-F238E27FC236}">
                <a16:creationId xmlns:a16="http://schemas.microsoft.com/office/drawing/2014/main" id="{1508E84D-DB4C-A939-B886-AAFBB543F205}"/>
              </a:ext>
            </a:extLst>
          </p:cNvPr>
          <p:cNvSpPr/>
          <p:nvPr/>
        </p:nvSpPr>
        <p:spPr>
          <a:xfrm>
            <a:off x="3375005" y="40529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8" name="TextBox 107">
            <a:extLst>
              <a:ext uri="{FF2B5EF4-FFF2-40B4-BE49-F238E27FC236}">
                <a16:creationId xmlns:a16="http://schemas.microsoft.com/office/drawing/2014/main" id="{080DB61B-1EB3-1284-14A8-7F0E0A4230F9}"/>
              </a:ext>
            </a:extLst>
          </p:cNvPr>
          <p:cNvSpPr txBox="1"/>
          <p:nvPr/>
        </p:nvSpPr>
        <p:spPr>
          <a:xfrm>
            <a:off x="10261816" y="37734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25-Nov</a:t>
            </a:r>
          </a:p>
        </p:txBody>
      </p:sp>
      <p:sp>
        <p:nvSpPr>
          <p:cNvPr id="120" name="TextBox 119">
            <a:extLst>
              <a:ext uri="{FF2B5EF4-FFF2-40B4-BE49-F238E27FC236}">
                <a16:creationId xmlns:a16="http://schemas.microsoft.com/office/drawing/2014/main" id="{632D88FA-11B0-3E14-1157-8501AC7AC4D3}"/>
              </a:ext>
            </a:extLst>
          </p:cNvPr>
          <p:cNvSpPr txBox="1"/>
          <p:nvPr/>
        </p:nvSpPr>
        <p:spPr>
          <a:xfrm>
            <a:off x="10120484" y="462076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26-Nov</a:t>
            </a:r>
          </a:p>
        </p:txBody>
      </p:sp>
      <p:sp>
        <p:nvSpPr>
          <p:cNvPr id="121" name="TextBox 120">
            <a:extLst>
              <a:ext uri="{FF2B5EF4-FFF2-40B4-BE49-F238E27FC236}">
                <a16:creationId xmlns:a16="http://schemas.microsoft.com/office/drawing/2014/main" id="{5D67AA80-6FFF-AB68-7783-6ABD341BCD5F}"/>
              </a:ext>
            </a:extLst>
          </p:cNvPr>
          <p:cNvSpPr txBox="1"/>
          <p:nvPr/>
        </p:nvSpPr>
        <p:spPr>
          <a:xfrm>
            <a:off x="10120484" y="5413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26-Nov</a:t>
            </a:r>
          </a:p>
        </p:txBody>
      </p:sp>
      <p:sp>
        <p:nvSpPr>
          <p:cNvPr id="122" name="TextBox 121">
            <a:extLst>
              <a:ext uri="{FF2B5EF4-FFF2-40B4-BE49-F238E27FC236}">
                <a16:creationId xmlns:a16="http://schemas.microsoft.com/office/drawing/2014/main" id="{0822AB46-943D-1F08-43D0-0B1E9E418C9A}"/>
              </a:ext>
            </a:extLst>
          </p:cNvPr>
          <p:cNvSpPr txBox="1"/>
          <p:nvPr/>
        </p:nvSpPr>
        <p:spPr>
          <a:xfrm>
            <a:off x="10144868" y="6187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26-Nov</a:t>
            </a:r>
          </a:p>
        </p:txBody>
      </p:sp>
      <p:sp>
        <p:nvSpPr>
          <p:cNvPr id="123" name="TextBox 122">
            <a:extLst>
              <a:ext uri="{FF2B5EF4-FFF2-40B4-BE49-F238E27FC236}">
                <a16:creationId xmlns:a16="http://schemas.microsoft.com/office/drawing/2014/main" id="{377E21B6-A7E8-AEF8-7D3D-C97E5CF996AA}"/>
              </a:ext>
            </a:extLst>
          </p:cNvPr>
          <p:cNvSpPr txBox="1"/>
          <p:nvPr/>
        </p:nvSpPr>
        <p:spPr>
          <a:xfrm>
            <a:off x="9675476" y="697992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27-Nov</a:t>
            </a:r>
          </a:p>
        </p:txBody>
      </p:sp>
      <p:sp>
        <p:nvSpPr>
          <p:cNvPr id="124" name="TextBox 123">
            <a:extLst>
              <a:ext uri="{FF2B5EF4-FFF2-40B4-BE49-F238E27FC236}">
                <a16:creationId xmlns:a16="http://schemas.microsoft.com/office/drawing/2014/main" id="{FF515741-0411-013C-2559-74C27FBF863C}"/>
              </a:ext>
            </a:extLst>
          </p:cNvPr>
          <p:cNvSpPr txBox="1"/>
          <p:nvPr/>
        </p:nvSpPr>
        <p:spPr>
          <a:xfrm>
            <a:off x="9063789" y="7772400"/>
            <a:ext cx="1074729" cy="369332"/>
          </a:xfrm>
          <a:prstGeom prst="rect">
            <a:avLst/>
          </a:prstGeom>
          <a:noFill/>
        </p:spPr>
        <p:txBody>
          <a:bodyPr wrap="square" rtlCol="0">
            <a:spAutoFit/>
          </a:bodyPr>
          <a:lstStyle/>
          <a:p>
            <a:pPr algn="r" defTabSz="1828800" rtl="1" hangingPunct="1"/>
            <a:r>
              <a:rPr lang="en-US" sz="1800" b="1">
                <a:latin typeface="Avenir Next Arabic" panose="020B0503020202020204" pitchFamily="34" charset="-78"/>
                <a:cs typeface="Avenir Next Arabic" panose="020B0503020202020204" pitchFamily="34" charset="-78"/>
                <a:sym typeface="Helvetica Neue"/>
              </a:rPr>
              <a:t>28-Nov</a:t>
            </a:r>
            <a:endParaRPr lang="en-US" sz="1400" b="1">
              <a:latin typeface="Avenir Next Arabic" panose="020B0503020202020204" pitchFamily="34" charset="-78"/>
              <a:cs typeface="Avenir Next Arabic" panose="020B0503020202020204" pitchFamily="34" charset="-78"/>
              <a:sym typeface="Helvetica Neue"/>
            </a:endParaRPr>
          </a:p>
        </p:txBody>
      </p:sp>
      <p:sp>
        <p:nvSpPr>
          <p:cNvPr id="125" name="TextBox 124">
            <a:extLst>
              <a:ext uri="{FF2B5EF4-FFF2-40B4-BE49-F238E27FC236}">
                <a16:creationId xmlns:a16="http://schemas.microsoft.com/office/drawing/2014/main" id="{C6F3EA60-C1FB-802A-19B8-7F8F6872F895}"/>
              </a:ext>
            </a:extLst>
          </p:cNvPr>
          <p:cNvSpPr txBox="1"/>
          <p:nvPr/>
        </p:nvSpPr>
        <p:spPr>
          <a:xfrm>
            <a:off x="8974436" y="86014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29-Nov</a:t>
            </a:r>
          </a:p>
        </p:txBody>
      </p:sp>
      <p:sp>
        <p:nvSpPr>
          <p:cNvPr id="126" name="TextBox 125">
            <a:extLst>
              <a:ext uri="{FF2B5EF4-FFF2-40B4-BE49-F238E27FC236}">
                <a16:creationId xmlns:a16="http://schemas.microsoft.com/office/drawing/2014/main" id="{36C5B0B5-FF69-49E2-6A16-C0C5D22A923F}"/>
              </a:ext>
            </a:extLst>
          </p:cNvPr>
          <p:cNvSpPr txBox="1"/>
          <p:nvPr/>
        </p:nvSpPr>
        <p:spPr>
          <a:xfrm>
            <a:off x="8315263" y="3761232"/>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27" name="TextBox 126">
            <a:extLst>
              <a:ext uri="{FF2B5EF4-FFF2-40B4-BE49-F238E27FC236}">
                <a16:creationId xmlns:a16="http://schemas.microsoft.com/office/drawing/2014/main" id="{4DD135A8-CF17-B704-1C06-D6FA55E9DD32}"/>
              </a:ext>
            </a:extLst>
          </p:cNvPr>
          <p:cNvSpPr txBox="1"/>
          <p:nvPr/>
        </p:nvSpPr>
        <p:spPr>
          <a:xfrm>
            <a:off x="8254141" y="460857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3-Dec</a:t>
            </a:r>
          </a:p>
        </p:txBody>
      </p:sp>
      <p:sp>
        <p:nvSpPr>
          <p:cNvPr id="128" name="TextBox 127">
            <a:extLst>
              <a:ext uri="{FF2B5EF4-FFF2-40B4-BE49-F238E27FC236}">
                <a16:creationId xmlns:a16="http://schemas.microsoft.com/office/drawing/2014/main" id="{608D4D67-58F7-1D27-BCDB-A64BB42A5149}"/>
              </a:ext>
            </a:extLst>
          </p:cNvPr>
          <p:cNvSpPr txBox="1"/>
          <p:nvPr/>
        </p:nvSpPr>
        <p:spPr>
          <a:xfrm>
            <a:off x="8206015" y="536897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3-Dec</a:t>
            </a:r>
          </a:p>
        </p:txBody>
      </p:sp>
      <p:sp>
        <p:nvSpPr>
          <p:cNvPr id="129" name="TextBox 128">
            <a:extLst>
              <a:ext uri="{FF2B5EF4-FFF2-40B4-BE49-F238E27FC236}">
                <a16:creationId xmlns:a16="http://schemas.microsoft.com/office/drawing/2014/main" id="{A7976698-EE0C-FC54-07EA-BB464ACE8658}"/>
              </a:ext>
            </a:extLst>
          </p:cNvPr>
          <p:cNvSpPr txBox="1"/>
          <p:nvPr/>
        </p:nvSpPr>
        <p:spPr>
          <a:xfrm>
            <a:off x="8246441" y="6175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3-Dec</a:t>
            </a:r>
          </a:p>
        </p:txBody>
      </p:sp>
      <p:sp>
        <p:nvSpPr>
          <p:cNvPr id="130" name="TextBox 129">
            <a:extLst>
              <a:ext uri="{FF2B5EF4-FFF2-40B4-BE49-F238E27FC236}">
                <a16:creationId xmlns:a16="http://schemas.microsoft.com/office/drawing/2014/main" id="{2AFFFB8A-0450-FD24-0CC9-A65849CAE002}"/>
              </a:ext>
            </a:extLst>
          </p:cNvPr>
          <p:cNvSpPr txBox="1"/>
          <p:nvPr/>
        </p:nvSpPr>
        <p:spPr>
          <a:xfrm>
            <a:off x="7857259" y="69677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4-Dec</a:t>
            </a:r>
          </a:p>
        </p:txBody>
      </p:sp>
      <p:sp>
        <p:nvSpPr>
          <p:cNvPr id="131" name="TextBox 130">
            <a:extLst>
              <a:ext uri="{FF2B5EF4-FFF2-40B4-BE49-F238E27FC236}">
                <a16:creationId xmlns:a16="http://schemas.microsoft.com/office/drawing/2014/main" id="{72F26DD6-B87D-3F08-DA38-146634BFD2BC}"/>
              </a:ext>
            </a:extLst>
          </p:cNvPr>
          <p:cNvSpPr txBox="1"/>
          <p:nvPr/>
        </p:nvSpPr>
        <p:spPr>
          <a:xfrm>
            <a:off x="7515883" y="776020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5-Dec</a:t>
            </a:r>
          </a:p>
        </p:txBody>
      </p:sp>
      <p:sp>
        <p:nvSpPr>
          <p:cNvPr id="132" name="TextBox 131">
            <a:extLst>
              <a:ext uri="{FF2B5EF4-FFF2-40B4-BE49-F238E27FC236}">
                <a16:creationId xmlns:a16="http://schemas.microsoft.com/office/drawing/2014/main" id="{E95B1518-E1EF-9CA6-4DC5-2E9AEEEC1780}"/>
              </a:ext>
            </a:extLst>
          </p:cNvPr>
          <p:cNvSpPr txBox="1"/>
          <p:nvPr/>
        </p:nvSpPr>
        <p:spPr>
          <a:xfrm>
            <a:off x="7156219" y="858926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8-Dec</a:t>
            </a:r>
          </a:p>
        </p:txBody>
      </p:sp>
      <p:sp>
        <p:nvSpPr>
          <p:cNvPr id="133" name="TextBox 132">
            <a:extLst>
              <a:ext uri="{FF2B5EF4-FFF2-40B4-BE49-F238E27FC236}">
                <a16:creationId xmlns:a16="http://schemas.microsoft.com/office/drawing/2014/main" id="{345D277C-BB02-197E-FC65-FC1D219CF326}"/>
              </a:ext>
            </a:extLst>
          </p:cNvPr>
          <p:cNvSpPr txBox="1"/>
          <p:nvPr/>
        </p:nvSpPr>
        <p:spPr>
          <a:xfrm>
            <a:off x="6719712" y="3767328"/>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9-Dec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34" name="TextBox 133">
            <a:extLst>
              <a:ext uri="{FF2B5EF4-FFF2-40B4-BE49-F238E27FC236}">
                <a16:creationId xmlns:a16="http://schemas.microsoft.com/office/drawing/2014/main" id="{4DE00B1E-AD22-E5AE-10ED-4677B1C731E6}"/>
              </a:ext>
            </a:extLst>
          </p:cNvPr>
          <p:cNvSpPr txBox="1"/>
          <p:nvPr/>
        </p:nvSpPr>
        <p:spPr>
          <a:xfrm>
            <a:off x="6417960" y="4614672"/>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10-Dec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35" name="TextBox 134">
            <a:extLst>
              <a:ext uri="{FF2B5EF4-FFF2-40B4-BE49-F238E27FC236}">
                <a16:creationId xmlns:a16="http://schemas.microsoft.com/office/drawing/2014/main" id="{BAD2FC88-06F5-AA09-4583-320314CD8DCA}"/>
              </a:ext>
            </a:extLst>
          </p:cNvPr>
          <p:cNvSpPr txBox="1"/>
          <p:nvPr/>
        </p:nvSpPr>
        <p:spPr>
          <a:xfrm>
            <a:off x="6417960" y="540715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10-Dec</a:t>
            </a:r>
          </a:p>
        </p:txBody>
      </p:sp>
      <p:sp>
        <p:nvSpPr>
          <p:cNvPr id="136" name="TextBox 135">
            <a:extLst>
              <a:ext uri="{FF2B5EF4-FFF2-40B4-BE49-F238E27FC236}">
                <a16:creationId xmlns:a16="http://schemas.microsoft.com/office/drawing/2014/main" id="{6474FC22-59E5-E7D1-4892-49D397B1FFDF}"/>
              </a:ext>
            </a:extLst>
          </p:cNvPr>
          <p:cNvSpPr txBox="1"/>
          <p:nvPr/>
        </p:nvSpPr>
        <p:spPr>
          <a:xfrm>
            <a:off x="6442344" y="618134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10-Dec</a:t>
            </a:r>
          </a:p>
        </p:txBody>
      </p:sp>
      <p:sp>
        <p:nvSpPr>
          <p:cNvPr id="137" name="TextBox 136">
            <a:extLst>
              <a:ext uri="{FF2B5EF4-FFF2-40B4-BE49-F238E27FC236}">
                <a16:creationId xmlns:a16="http://schemas.microsoft.com/office/drawing/2014/main" id="{463FA892-AE3B-57AC-2F71-FEBFF66819E8}"/>
              </a:ext>
            </a:extLst>
          </p:cNvPr>
          <p:cNvSpPr txBox="1"/>
          <p:nvPr/>
        </p:nvSpPr>
        <p:spPr>
          <a:xfrm>
            <a:off x="5972952" y="697382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11-Dec</a:t>
            </a:r>
          </a:p>
        </p:txBody>
      </p:sp>
      <p:sp>
        <p:nvSpPr>
          <p:cNvPr id="138" name="TextBox 137">
            <a:extLst>
              <a:ext uri="{FF2B5EF4-FFF2-40B4-BE49-F238E27FC236}">
                <a16:creationId xmlns:a16="http://schemas.microsoft.com/office/drawing/2014/main" id="{0A42D85B-23CE-B31B-193D-501B976A3D50}"/>
              </a:ext>
            </a:extLst>
          </p:cNvPr>
          <p:cNvSpPr txBox="1"/>
          <p:nvPr/>
        </p:nvSpPr>
        <p:spPr>
          <a:xfrm>
            <a:off x="5631576" y="776630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12Dec</a:t>
            </a:r>
          </a:p>
        </p:txBody>
      </p:sp>
      <p:sp>
        <p:nvSpPr>
          <p:cNvPr id="139" name="TextBox 138">
            <a:extLst>
              <a:ext uri="{FF2B5EF4-FFF2-40B4-BE49-F238E27FC236}">
                <a16:creationId xmlns:a16="http://schemas.microsoft.com/office/drawing/2014/main" id="{74E76684-83DE-9C7D-6B67-0D67D09F1E42}"/>
              </a:ext>
            </a:extLst>
          </p:cNvPr>
          <p:cNvSpPr txBox="1"/>
          <p:nvPr/>
        </p:nvSpPr>
        <p:spPr>
          <a:xfrm>
            <a:off x="5271912" y="859536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15-Dec</a:t>
            </a:r>
          </a:p>
        </p:txBody>
      </p:sp>
      <p:sp>
        <p:nvSpPr>
          <p:cNvPr id="140" name="TextBox 139">
            <a:extLst>
              <a:ext uri="{FF2B5EF4-FFF2-40B4-BE49-F238E27FC236}">
                <a16:creationId xmlns:a16="http://schemas.microsoft.com/office/drawing/2014/main" id="{8ADBA982-29C2-8B86-44E3-0E7D9A4D9FB1}"/>
              </a:ext>
            </a:extLst>
          </p:cNvPr>
          <p:cNvSpPr txBox="1"/>
          <p:nvPr/>
        </p:nvSpPr>
        <p:spPr>
          <a:xfrm>
            <a:off x="4862683" y="3773424"/>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16-Dec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1" name="TextBox 140">
            <a:extLst>
              <a:ext uri="{FF2B5EF4-FFF2-40B4-BE49-F238E27FC236}">
                <a16:creationId xmlns:a16="http://schemas.microsoft.com/office/drawing/2014/main" id="{6D86B5B7-D33C-09F6-7AE8-F9598CFE089E}"/>
              </a:ext>
            </a:extLst>
          </p:cNvPr>
          <p:cNvSpPr txBox="1"/>
          <p:nvPr/>
        </p:nvSpPr>
        <p:spPr>
          <a:xfrm>
            <a:off x="4560931" y="4620768"/>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17-Dec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2" name="TextBox 141">
            <a:extLst>
              <a:ext uri="{FF2B5EF4-FFF2-40B4-BE49-F238E27FC236}">
                <a16:creationId xmlns:a16="http://schemas.microsoft.com/office/drawing/2014/main" id="{FD9F44B8-0C65-8D03-4ECA-984AEDF22049}"/>
              </a:ext>
            </a:extLst>
          </p:cNvPr>
          <p:cNvSpPr txBox="1"/>
          <p:nvPr/>
        </p:nvSpPr>
        <p:spPr>
          <a:xfrm>
            <a:off x="4560931" y="54132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17-Dec</a:t>
            </a:r>
          </a:p>
        </p:txBody>
      </p:sp>
      <p:sp>
        <p:nvSpPr>
          <p:cNvPr id="143" name="TextBox 142">
            <a:extLst>
              <a:ext uri="{FF2B5EF4-FFF2-40B4-BE49-F238E27FC236}">
                <a16:creationId xmlns:a16="http://schemas.microsoft.com/office/drawing/2014/main" id="{32ED254B-A191-79A5-5BD7-13C197D2E53D}"/>
              </a:ext>
            </a:extLst>
          </p:cNvPr>
          <p:cNvSpPr txBox="1"/>
          <p:nvPr/>
        </p:nvSpPr>
        <p:spPr>
          <a:xfrm>
            <a:off x="4585315" y="6187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17-Dec</a:t>
            </a:r>
          </a:p>
        </p:txBody>
      </p:sp>
      <p:sp>
        <p:nvSpPr>
          <p:cNvPr id="144" name="TextBox 143">
            <a:extLst>
              <a:ext uri="{FF2B5EF4-FFF2-40B4-BE49-F238E27FC236}">
                <a16:creationId xmlns:a16="http://schemas.microsoft.com/office/drawing/2014/main" id="{44007AB2-47E6-E931-B171-AFA9CB3DF371}"/>
              </a:ext>
            </a:extLst>
          </p:cNvPr>
          <p:cNvSpPr txBox="1"/>
          <p:nvPr/>
        </p:nvSpPr>
        <p:spPr>
          <a:xfrm>
            <a:off x="4115923" y="697992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18-Dec</a:t>
            </a:r>
          </a:p>
        </p:txBody>
      </p:sp>
      <p:sp>
        <p:nvSpPr>
          <p:cNvPr id="145" name="TextBox 144">
            <a:extLst>
              <a:ext uri="{FF2B5EF4-FFF2-40B4-BE49-F238E27FC236}">
                <a16:creationId xmlns:a16="http://schemas.microsoft.com/office/drawing/2014/main" id="{20F582BB-7FE5-2404-A80F-B4ED8C2D2881}"/>
              </a:ext>
            </a:extLst>
          </p:cNvPr>
          <p:cNvSpPr txBox="1"/>
          <p:nvPr/>
        </p:nvSpPr>
        <p:spPr>
          <a:xfrm>
            <a:off x="3774547" y="777240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46" name="TextBox 145">
            <a:extLst>
              <a:ext uri="{FF2B5EF4-FFF2-40B4-BE49-F238E27FC236}">
                <a16:creationId xmlns:a16="http://schemas.microsoft.com/office/drawing/2014/main" id="{1ED5EDB2-B6E1-C544-2734-89155367AEA8}"/>
              </a:ext>
            </a:extLst>
          </p:cNvPr>
          <p:cNvSpPr txBox="1"/>
          <p:nvPr/>
        </p:nvSpPr>
        <p:spPr>
          <a:xfrm>
            <a:off x="3414883" y="86014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22-Dec</a:t>
            </a:r>
          </a:p>
        </p:txBody>
      </p:sp>
      <p:sp>
        <p:nvSpPr>
          <p:cNvPr id="147" name="TextBox 146">
            <a:extLst>
              <a:ext uri="{FF2B5EF4-FFF2-40B4-BE49-F238E27FC236}">
                <a16:creationId xmlns:a16="http://schemas.microsoft.com/office/drawing/2014/main" id="{8DB0B62A-0A3D-98C3-F00F-5526A9D19B9A}"/>
              </a:ext>
            </a:extLst>
          </p:cNvPr>
          <p:cNvSpPr txBox="1"/>
          <p:nvPr/>
        </p:nvSpPr>
        <p:spPr>
          <a:xfrm>
            <a:off x="3204571" y="3816096"/>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23-Dec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8" name="TextBox 147">
            <a:extLst>
              <a:ext uri="{FF2B5EF4-FFF2-40B4-BE49-F238E27FC236}">
                <a16:creationId xmlns:a16="http://schemas.microsoft.com/office/drawing/2014/main" id="{ACB66664-BCC2-63A3-0624-95F91B3423F0}"/>
              </a:ext>
            </a:extLst>
          </p:cNvPr>
          <p:cNvSpPr txBox="1"/>
          <p:nvPr/>
        </p:nvSpPr>
        <p:spPr>
          <a:xfrm>
            <a:off x="2902819" y="4663440"/>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24-Dec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9" name="TextBox 148">
            <a:extLst>
              <a:ext uri="{FF2B5EF4-FFF2-40B4-BE49-F238E27FC236}">
                <a16:creationId xmlns:a16="http://schemas.microsoft.com/office/drawing/2014/main" id="{DAC0CAA3-DC0B-0C1A-C842-63F65C9F7F8C}"/>
              </a:ext>
            </a:extLst>
          </p:cNvPr>
          <p:cNvSpPr txBox="1"/>
          <p:nvPr/>
        </p:nvSpPr>
        <p:spPr>
          <a:xfrm>
            <a:off x="2902819" y="54318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24-Dec</a:t>
            </a:r>
          </a:p>
        </p:txBody>
      </p:sp>
      <p:sp>
        <p:nvSpPr>
          <p:cNvPr id="150" name="TextBox 149">
            <a:extLst>
              <a:ext uri="{FF2B5EF4-FFF2-40B4-BE49-F238E27FC236}">
                <a16:creationId xmlns:a16="http://schemas.microsoft.com/office/drawing/2014/main" id="{1B6AEBAC-2E8A-18C0-86B3-048C6FD328E1}"/>
              </a:ext>
            </a:extLst>
          </p:cNvPr>
          <p:cNvSpPr txBox="1"/>
          <p:nvPr/>
        </p:nvSpPr>
        <p:spPr>
          <a:xfrm>
            <a:off x="2927203" y="6230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24-Dec</a:t>
            </a:r>
          </a:p>
        </p:txBody>
      </p:sp>
      <p:sp>
        <p:nvSpPr>
          <p:cNvPr id="151" name="TextBox 150">
            <a:extLst>
              <a:ext uri="{FF2B5EF4-FFF2-40B4-BE49-F238E27FC236}">
                <a16:creationId xmlns:a16="http://schemas.microsoft.com/office/drawing/2014/main" id="{5646BDA8-E831-DEEE-B2DC-B25EFEC0BA4E}"/>
              </a:ext>
            </a:extLst>
          </p:cNvPr>
          <p:cNvSpPr txBox="1"/>
          <p:nvPr/>
        </p:nvSpPr>
        <p:spPr>
          <a:xfrm>
            <a:off x="2457811" y="702259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25-Dec</a:t>
            </a:r>
          </a:p>
        </p:txBody>
      </p:sp>
      <p:sp>
        <p:nvSpPr>
          <p:cNvPr id="152" name="TextBox 151">
            <a:extLst>
              <a:ext uri="{FF2B5EF4-FFF2-40B4-BE49-F238E27FC236}">
                <a16:creationId xmlns:a16="http://schemas.microsoft.com/office/drawing/2014/main" id="{E8919494-0BF3-494F-261C-735F4E9B3DFB}"/>
              </a:ext>
            </a:extLst>
          </p:cNvPr>
          <p:cNvSpPr txBox="1"/>
          <p:nvPr/>
        </p:nvSpPr>
        <p:spPr>
          <a:xfrm>
            <a:off x="2116435" y="781507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26-Dec</a:t>
            </a:r>
          </a:p>
        </p:txBody>
      </p:sp>
      <p:sp>
        <p:nvSpPr>
          <p:cNvPr id="153" name="TextBox 152">
            <a:extLst>
              <a:ext uri="{FF2B5EF4-FFF2-40B4-BE49-F238E27FC236}">
                <a16:creationId xmlns:a16="http://schemas.microsoft.com/office/drawing/2014/main" id="{7CE3BC37-C9B3-AB2E-CCE4-83D1DA75C23E}"/>
              </a:ext>
            </a:extLst>
          </p:cNvPr>
          <p:cNvSpPr txBox="1"/>
          <p:nvPr/>
        </p:nvSpPr>
        <p:spPr>
          <a:xfrm>
            <a:off x="1811635" y="86441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29-Dec</a:t>
            </a:r>
          </a:p>
        </p:txBody>
      </p:sp>
      <p:sp>
        <p:nvSpPr>
          <p:cNvPr id="2" name="Google Shape;4203;p75">
            <a:extLst>
              <a:ext uri="{FF2B5EF4-FFF2-40B4-BE49-F238E27FC236}">
                <a16:creationId xmlns:a16="http://schemas.microsoft.com/office/drawing/2014/main" id="{3DA1B0E6-143C-B4E0-26C1-335BE516208B}"/>
              </a:ext>
            </a:extLst>
          </p:cNvPr>
          <p:cNvSpPr/>
          <p:nvPr/>
        </p:nvSpPr>
        <p:spPr>
          <a:xfrm>
            <a:off x="8149389" y="10149662"/>
            <a:ext cx="5020821"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4" name="Google Shape;4203;p75">
            <a:extLst>
              <a:ext uri="{FF2B5EF4-FFF2-40B4-BE49-F238E27FC236}">
                <a16:creationId xmlns:a16="http://schemas.microsoft.com/office/drawing/2014/main" id="{CAB8564A-FCD5-9CB3-1BBA-4C97C7B96864}"/>
              </a:ext>
            </a:extLst>
          </p:cNvPr>
          <p:cNvSpPr/>
          <p:nvPr/>
        </p:nvSpPr>
        <p:spPr>
          <a:xfrm>
            <a:off x="8149389" y="10939838"/>
            <a:ext cx="5020821"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3" name="Google Shape;4203;p75">
            <a:extLst>
              <a:ext uri="{FF2B5EF4-FFF2-40B4-BE49-F238E27FC236}">
                <a16:creationId xmlns:a16="http://schemas.microsoft.com/office/drawing/2014/main" id="{27D38C03-EA1A-AE81-E9CD-55D303529D0C}"/>
              </a:ext>
            </a:extLst>
          </p:cNvPr>
          <p:cNvSpPr/>
          <p:nvPr/>
        </p:nvSpPr>
        <p:spPr>
          <a:xfrm>
            <a:off x="8149389" y="11730014"/>
            <a:ext cx="5020821"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مراجعة المبادرات الاستراتيجية</a:t>
            </a:r>
            <a:r>
              <a:rPr lang="en-US" sz="1800" b="1">
                <a:latin typeface="Baguet Script" panose="020F0502020204030204" pitchFamily="2" charset="0"/>
                <a:cs typeface="Avenir Next Arabic" panose="020B0503020202020204" pitchFamily="34" charset="-78"/>
              </a:rPr>
              <a:t> </a:t>
            </a:r>
            <a:r>
              <a:rPr lang="en-US" sz="1800" b="1">
                <a:latin typeface="Cairo"/>
                <a:cs typeface="Avenir Next Arabic" panose="020B0503020202020204" pitchFamily="34" charset="-78"/>
              </a:rPr>
              <a:t>21-Nov</a:t>
            </a:r>
          </a:p>
        </p:txBody>
      </p:sp>
      <p:sp>
        <p:nvSpPr>
          <p:cNvPr id="16" name="Google Shape;4203;p75">
            <a:extLst>
              <a:ext uri="{FF2B5EF4-FFF2-40B4-BE49-F238E27FC236}">
                <a16:creationId xmlns:a16="http://schemas.microsoft.com/office/drawing/2014/main" id="{1A01CEB2-E4BB-D46E-16A9-82041CEC420A}"/>
              </a:ext>
            </a:extLst>
          </p:cNvPr>
          <p:cNvSpPr/>
          <p:nvPr/>
        </p:nvSpPr>
        <p:spPr>
          <a:xfrm>
            <a:off x="13306041" y="10149662"/>
            <a:ext cx="466333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 name="Google Shape;4203;p75">
            <a:extLst>
              <a:ext uri="{FF2B5EF4-FFF2-40B4-BE49-F238E27FC236}">
                <a16:creationId xmlns:a16="http://schemas.microsoft.com/office/drawing/2014/main" id="{C7CF6FB5-9587-3F46-37AB-29CE444BD1D6}"/>
              </a:ext>
            </a:extLst>
          </p:cNvPr>
          <p:cNvSpPr/>
          <p:nvPr/>
        </p:nvSpPr>
        <p:spPr>
          <a:xfrm>
            <a:off x="13306041" y="10939838"/>
            <a:ext cx="466333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استلام التحديثات من ممثلي القطاعات</a:t>
            </a:r>
          </a:p>
        </p:txBody>
      </p:sp>
      <p:sp>
        <p:nvSpPr>
          <p:cNvPr id="20" name="Google Shape;4203;p75">
            <a:extLst>
              <a:ext uri="{FF2B5EF4-FFF2-40B4-BE49-F238E27FC236}">
                <a16:creationId xmlns:a16="http://schemas.microsoft.com/office/drawing/2014/main" id="{CDEA9E2B-F971-AE6E-71A2-5CBE61679CB6}"/>
              </a:ext>
            </a:extLst>
          </p:cNvPr>
          <p:cNvSpPr/>
          <p:nvPr/>
        </p:nvSpPr>
        <p:spPr>
          <a:xfrm>
            <a:off x="13306041" y="117300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21" name="Google Shape;4203;p75">
            <a:extLst>
              <a:ext uri="{FF2B5EF4-FFF2-40B4-BE49-F238E27FC236}">
                <a16:creationId xmlns:a16="http://schemas.microsoft.com/office/drawing/2014/main" id="{BA53497D-0897-420B-03D7-C2C4F7A6CC5E}"/>
              </a:ext>
            </a:extLst>
          </p:cNvPr>
          <p:cNvSpPr/>
          <p:nvPr/>
        </p:nvSpPr>
        <p:spPr>
          <a:xfrm>
            <a:off x="18101747" y="10149662"/>
            <a:ext cx="466333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2" name="Google Shape;4203;p75">
            <a:extLst>
              <a:ext uri="{FF2B5EF4-FFF2-40B4-BE49-F238E27FC236}">
                <a16:creationId xmlns:a16="http://schemas.microsoft.com/office/drawing/2014/main" id="{221895A5-982A-5DF4-61C9-E428EED92909}"/>
              </a:ext>
            </a:extLst>
          </p:cNvPr>
          <p:cNvSpPr/>
          <p:nvPr/>
        </p:nvSpPr>
        <p:spPr>
          <a:xfrm>
            <a:off x="18101747" y="10939838"/>
            <a:ext cx="466333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23" name="Google Shape;4203;p75">
            <a:extLst>
              <a:ext uri="{FF2B5EF4-FFF2-40B4-BE49-F238E27FC236}">
                <a16:creationId xmlns:a16="http://schemas.microsoft.com/office/drawing/2014/main" id="{57031E38-CC08-AB8F-B6D6-7EE8217359B2}"/>
              </a:ext>
            </a:extLst>
          </p:cNvPr>
          <p:cNvSpPr/>
          <p:nvPr/>
        </p:nvSpPr>
        <p:spPr>
          <a:xfrm>
            <a:off x="18101747" y="117300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25" name="Google Shape;4203;p75">
            <a:extLst>
              <a:ext uri="{FF2B5EF4-FFF2-40B4-BE49-F238E27FC236}">
                <a16:creationId xmlns:a16="http://schemas.microsoft.com/office/drawing/2014/main" id="{E078FC97-A894-7892-36A2-F4A0674F4859}"/>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8" name="Google Shape;4203;p75">
            <a:extLst>
              <a:ext uri="{FF2B5EF4-FFF2-40B4-BE49-F238E27FC236}">
                <a16:creationId xmlns:a16="http://schemas.microsoft.com/office/drawing/2014/main" id="{9E1218BB-A3AB-F991-3DAD-B1558B41AF01}"/>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37" name="Google Shape;4203;p75">
            <a:extLst>
              <a:ext uri="{FF2B5EF4-FFF2-40B4-BE49-F238E27FC236}">
                <a16:creationId xmlns:a16="http://schemas.microsoft.com/office/drawing/2014/main" id="{2A0B0C78-0B3B-83FB-511B-6FD74CCB59EF}"/>
              </a:ext>
            </a:extLst>
          </p:cNvPr>
          <p:cNvSpPr/>
          <p:nvPr/>
        </p:nvSpPr>
        <p:spPr>
          <a:xfrm>
            <a:off x="8149389" y="12606314"/>
            <a:ext cx="5020821"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59" name="Google Shape;4203;p75">
            <a:extLst>
              <a:ext uri="{FF2B5EF4-FFF2-40B4-BE49-F238E27FC236}">
                <a16:creationId xmlns:a16="http://schemas.microsoft.com/office/drawing/2014/main" id="{DF8575E7-94EE-9EA9-E7A0-852730B6D481}"/>
              </a:ext>
            </a:extLst>
          </p:cNvPr>
          <p:cNvSpPr/>
          <p:nvPr/>
        </p:nvSpPr>
        <p:spPr>
          <a:xfrm>
            <a:off x="13306041" y="126063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60" name="Google Shape;4203;p75">
            <a:extLst>
              <a:ext uri="{FF2B5EF4-FFF2-40B4-BE49-F238E27FC236}">
                <a16:creationId xmlns:a16="http://schemas.microsoft.com/office/drawing/2014/main" id="{65C6F8DD-FF65-7A50-7698-24A6773C7676}"/>
              </a:ext>
            </a:extLst>
          </p:cNvPr>
          <p:cNvSpPr/>
          <p:nvPr/>
        </p:nvSpPr>
        <p:spPr>
          <a:xfrm>
            <a:off x="18120797" y="12606314"/>
            <a:ext cx="466333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81" name="TextBox 80">
            <a:extLst>
              <a:ext uri="{FF2B5EF4-FFF2-40B4-BE49-F238E27FC236}">
                <a16:creationId xmlns:a16="http://schemas.microsoft.com/office/drawing/2014/main" id="{356A6F9C-C248-65C6-6955-53767AE1E0AF}"/>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نوفمبر</a:t>
            </a:r>
            <a:endParaRPr lang="en-US" sz="2400" b="1">
              <a:latin typeface="Baguet Script" panose="020F0502020204030204" pitchFamily="2" charset="0"/>
              <a:cs typeface="Avenir Next Arabic" panose="020B0503020202020204" pitchFamily="34" charset="-78"/>
            </a:endParaRPr>
          </a:p>
        </p:txBody>
      </p:sp>
      <p:graphicFrame>
        <p:nvGraphicFramePr>
          <p:cNvPr id="95" name="Table 94">
            <a:extLst>
              <a:ext uri="{FF2B5EF4-FFF2-40B4-BE49-F238E27FC236}">
                <a16:creationId xmlns:a16="http://schemas.microsoft.com/office/drawing/2014/main" id="{6B013015-DF98-1EC5-BA57-C437EE3C81F9}"/>
              </a:ext>
            </a:extLst>
          </p:cNvPr>
          <p:cNvGraphicFramePr>
            <a:graphicFrameLocks noGrp="1"/>
          </p:cNvGraphicFramePr>
          <p:nvPr>
            <p:extLst>
              <p:ext uri="{D42A27DB-BD31-4B8C-83A1-F6EECF244321}">
                <p14:modId xmlns:p14="http://schemas.microsoft.com/office/powerpoint/2010/main" val="180248682"/>
              </p:ext>
            </p:extLst>
          </p:nvPr>
        </p:nvGraphicFramePr>
        <p:xfrm>
          <a:off x="1110476" y="1989455"/>
          <a:ext cx="15636252" cy="1433122"/>
        </p:xfrm>
        <a:graphic>
          <a:graphicData uri="http://schemas.openxmlformats.org/drawingml/2006/table">
            <a:tbl>
              <a:tblPr rtl="1" firstRow="1" bandRow="1"/>
              <a:tblGrid>
                <a:gridCol w="363633">
                  <a:extLst>
                    <a:ext uri="{9D8B030D-6E8A-4147-A177-3AD203B41FA5}">
                      <a16:colId xmlns:a16="http://schemas.microsoft.com/office/drawing/2014/main" val="4280246268"/>
                    </a:ext>
                  </a:extLst>
                </a:gridCol>
                <a:gridCol w="363633">
                  <a:extLst>
                    <a:ext uri="{9D8B030D-6E8A-4147-A177-3AD203B41FA5}">
                      <a16:colId xmlns:a16="http://schemas.microsoft.com/office/drawing/2014/main" val="2438629990"/>
                    </a:ext>
                  </a:extLst>
                </a:gridCol>
                <a:gridCol w="363633">
                  <a:extLst>
                    <a:ext uri="{9D8B030D-6E8A-4147-A177-3AD203B41FA5}">
                      <a16:colId xmlns:a16="http://schemas.microsoft.com/office/drawing/2014/main" val="3284252778"/>
                    </a:ext>
                  </a:extLst>
                </a:gridCol>
                <a:gridCol w="363633">
                  <a:extLst>
                    <a:ext uri="{9D8B030D-6E8A-4147-A177-3AD203B41FA5}">
                      <a16:colId xmlns:a16="http://schemas.microsoft.com/office/drawing/2014/main" val="2392239795"/>
                    </a:ext>
                  </a:extLst>
                </a:gridCol>
                <a:gridCol w="363633">
                  <a:extLst>
                    <a:ext uri="{9D8B030D-6E8A-4147-A177-3AD203B41FA5}">
                      <a16:colId xmlns:a16="http://schemas.microsoft.com/office/drawing/2014/main" val="3044466169"/>
                    </a:ext>
                  </a:extLst>
                </a:gridCol>
                <a:gridCol w="334739">
                  <a:extLst>
                    <a:ext uri="{9D8B030D-6E8A-4147-A177-3AD203B41FA5}">
                      <a16:colId xmlns:a16="http://schemas.microsoft.com/office/drawing/2014/main" val="2924375124"/>
                    </a:ext>
                  </a:extLst>
                </a:gridCol>
                <a:gridCol w="392491">
                  <a:extLst>
                    <a:ext uri="{9D8B030D-6E8A-4147-A177-3AD203B41FA5}">
                      <a16:colId xmlns:a16="http://schemas.microsoft.com/office/drawing/2014/main" val="1722783852"/>
                    </a:ext>
                  </a:extLst>
                </a:gridCol>
                <a:gridCol w="363633">
                  <a:extLst>
                    <a:ext uri="{9D8B030D-6E8A-4147-A177-3AD203B41FA5}">
                      <a16:colId xmlns:a16="http://schemas.microsoft.com/office/drawing/2014/main" val="4194945750"/>
                    </a:ext>
                  </a:extLst>
                </a:gridCol>
                <a:gridCol w="363633">
                  <a:extLst>
                    <a:ext uri="{9D8B030D-6E8A-4147-A177-3AD203B41FA5}">
                      <a16:colId xmlns:a16="http://schemas.microsoft.com/office/drawing/2014/main" val="1201121911"/>
                    </a:ext>
                  </a:extLst>
                </a:gridCol>
                <a:gridCol w="363633">
                  <a:extLst>
                    <a:ext uri="{9D8B030D-6E8A-4147-A177-3AD203B41FA5}">
                      <a16:colId xmlns:a16="http://schemas.microsoft.com/office/drawing/2014/main" val="3499060142"/>
                    </a:ext>
                  </a:extLst>
                </a:gridCol>
                <a:gridCol w="363633">
                  <a:extLst>
                    <a:ext uri="{9D8B030D-6E8A-4147-A177-3AD203B41FA5}">
                      <a16:colId xmlns:a16="http://schemas.microsoft.com/office/drawing/2014/main" val="3184765866"/>
                    </a:ext>
                  </a:extLst>
                </a:gridCol>
                <a:gridCol w="363633">
                  <a:extLst>
                    <a:ext uri="{9D8B030D-6E8A-4147-A177-3AD203B41FA5}">
                      <a16:colId xmlns:a16="http://schemas.microsoft.com/office/drawing/2014/main" val="1287295222"/>
                    </a:ext>
                  </a:extLst>
                </a:gridCol>
                <a:gridCol w="363633">
                  <a:extLst>
                    <a:ext uri="{9D8B030D-6E8A-4147-A177-3AD203B41FA5}">
                      <a16:colId xmlns:a16="http://schemas.microsoft.com/office/drawing/2014/main" val="778938683"/>
                    </a:ext>
                  </a:extLst>
                </a:gridCol>
                <a:gridCol w="363633">
                  <a:extLst>
                    <a:ext uri="{9D8B030D-6E8A-4147-A177-3AD203B41FA5}">
                      <a16:colId xmlns:a16="http://schemas.microsoft.com/office/drawing/2014/main" val="645048637"/>
                    </a:ext>
                  </a:extLst>
                </a:gridCol>
                <a:gridCol w="302816">
                  <a:extLst>
                    <a:ext uri="{9D8B030D-6E8A-4147-A177-3AD203B41FA5}">
                      <a16:colId xmlns:a16="http://schemas.microsoft.com/office/drawing/2014/main" val="3587697693"/>
                    </a:ext>
                  </a:extLst>
                </a:gridCol>
                <a:gridCol w="424474">
                  <a:extLst>
                    <a:ext uri="{9D8B030D-6E8A-4147-A177-3AD203B41FA5}">
                      <a16:colId xmlns:a16="http://schemas.microsoft.com/office/drawing/2014/main" val="162846911"/>
                    </a:ext>
                  </a:extLst>
                </a:gridCol>
                <a:gridCol w="363633">
                  <a:extLst>
                    <a:ext uri="{9D8B030D-6E8A-4147-A177-3AD203B41FA5}">
                      <a16:colId xmlns:a16="http://schemas.microsoft.com/office/drawing/2014/main" val="421274445"/>
                    </a:ext>
                  </a:extLst>
                </a:gridCol>
                <a:gridCol w="363633">
                  <a:extLst>
                    <a:ext uri="{9D8B030D-6E8A-4147-A177-3AD203B41FA5}">
                      <a16:colId xmlns:a16="http://schemas.microsoft.com/office/drawing/2014/main" val="2284999595"/>
                    </a:ext>
                  </a:extLst>
                </a:gridCol>
                <a:gridCol w="363633">
                  <a:extLst>
                    <a:ext uri="{9D8B030D-6E8A-4147-A177-3AD203B41FA5}">
                      <a16:colId xmlns:a16="http://schemas.microsoft.com/office/drawing/2014/main" val="2944253659"/>
                    </a:ext>
                  </a:extLst>
                </a:gridCol>
                <a:gridCol w="363633">
                  <a:extLst>
                    <a:ext uri="{9D8B030D-6E8A-4147-A177-3AD203B41FA5}">
                      <a16:colId xmlns:a16="http://schemas.microsoft.com/office/drawing/2014/main" val="2550891839"/>
                    </a:ext>
                  </a:extLst>
                </a:gridCol>
                <a:gridCol w="363633">
                  <a:extLst>
                    <a:ext uri="{9D8B030D-6E8A-4147-A177-3AD203B41FA5}">
                      <a16:colId xmlns:a16="http://schemas.microsoft.com/office/drawing/2014/main" val="2880123025"/>
                    </a:ext>
                  </a:extLst>
                </a:gridCol>
                <a:gridCol w="363633">
                  <a:extLst>
                    <a:ext uri="{9D8B030D-6E8A-4147-A177-3AD203B41FA5}">
                      <a16:colId xmlns:a16="http://schemas.microsoft.com/office/drawing/2014/main" val="1336087746"/>
                    </a:ext>
                  </a:extLst>
                </a:gridCol>
                <a:gridCol w="363633">
                  <a:extLst>
                    <a:ext uri="{9D8B030D-6E8A-4147-A177-3AD203B41FA5}">
                      <a16:colId xmlns:a16="http://schemas.microsoft.com/office/drawing/2014/main" val="3205112472"/>
                    </a:ext>
                  </a:extLst>
                </a:gridCol>
                <a:gridCol w="363633">
                  <a:extLst>
                    <a:ext uri="{9D8B030D-6E8A-4147-A177-3AD203B41FA5}">
                      <a16:colId xmlns:a16="http://schemas.microsoft.com/office/drawing/2014/main" val="2348083285"/>
                    </a:ext>
                  </a:extLst>
                </a:gridCol>
                <a:gridCol w="363633">
                  <a:extLst>
                    <a:ext uri="{9D8B030D-6E8A-4147-A177-3AD203B41FA5}">
                      <a16:colId xmlns:a16="http://schemas.microsoft.com/office/drawing/2014/main" val="2119375720"/>
                    </a:ext>
                  </a:extLst>
                </a:gridCol>
                <a:gridCol w="336333">
                  <a:extLst>
                    <a:ext uri="{9D8B030D-6E8A-4147-A177-3AD203B41FA5}">
                      <a16:colId xmlns:a16="http://schemas.microsoft.com/office/drawing/2014/main" val="1590994889"/>
                    </a:ext>
                  </a:extLst>
                </a:gridCol>
                <a:gridCol w="390978">
                  <a:extLst>
                    <a:ext uri="{9D8B030D-6E8A-4147-A177-3AD203B41FA5}">
                      <a16:colId xmlns:a16="http://schemas.microsoft.com/office/drawing/2014/main" val="2721689925"/>
                    </a:ext>
                  </a:extLst>
                </a:gridCol>
                <a:gridCol w="363633">
                  <a:extLst>
                    <a:ext uri="{9D8B030D-6E8A-4147-A177-3AD203B41FA5}">
                      <a16:colId xmlns:a16="http://schemas.microsoft.com/office/drawing/2014/main" val="1185672108"/>
                    </a:ext>
                  </a:extLst>
                </a:gridCol>
                <a:gridCol w="363633">
                  <a:extLst>
                    <a:ext uri="{9D8B030D-6E8A-4147-A177-3AD203B41FA5}">
                      <a16:colId xmlns:a16="http://schemas.microsoft.com/office/drawing/2014/main" val="1473799831"/>
                    </a:ext>
                  </a:extLst>
                </a:gridCol>
                <a:gridCol w="363633">
                  <a:extLst>
                    <a:ext uri="{9D8B030D-6E8A-4147-A177-3AD203B41FA5}">
                      <a16:colId xmlns:a16="http://schemas.microsoft.com/office/drawing/2014/main" val="2437146537"/>
                    </a:ext>
                  </a:extLst>
                </a:gridCol>
                <a:gridCol w="363633">
                  <a:extLst>
                    <a:ext uri="{9D8B030D-6E8A-4147-A177-3AD203B41FA5}">
                      <a16:colId xmlns:a16="http://schemas.microsoft.com/office/drawing/2014/main" val="2457780390"/>
                    </a:ext>
                  </a:extLst>
                </a:gridCol>
                <a:gridCol w="363633">
                  <a:extLst>
                    <a:ext uri="{9D8B030D-6E8A-4147-A177-3AD203B41FA5}">
                      <a16:colId xmlns:a16="http://schemas.microsoft.com/office/drawing/2014/main" val="211267938"/>
                    </a:ext>
                  </a:extLst>
                </a:gridCol>
                <a:gridCol w="363633">
                  <a:extLst>
                    <a:ext uri="{9D8B030D-6E8A-4147-A177-3AD203B41FA5}">
                      <a16:colId xmlns:a16="http://schemas.microsoft.com/office/drawing/2014/main" val="1508673446"/>
                    </a:ext>
                  </a:extLst>
                </a:gridCol>
                <a:gridCol w="363633">
                  <a:extLst>
                    <a:ext uri="{9D8B030D-6E8A-4147-A177-3AD203B41FA5}">
                      <a16:colId xmlns:a16="http://schemas.microsoft.com/office/drawing/2014/main" val="1455250964"/>
                    </a:ext>
                  </a:extLst>
                </a:gridCol>
                <a:gridCol w="363633">
                  <a:extLst>
                    <a:ext uri="{9D8B030D-6E8A-4147-A177-3AD203B41FA5}">
                      <a16:colId xmlns:a16="http://schemas.microsoft.com/office/drawing/2014/main" val="1499718607"/>
                    </a:ext>
                  </a:extLst>
                </a:gridCol>
                <a:gridCol w="363633">
                  <a:extLst>
                    <a:ext uri="{9D8B030D-6E8A-4147-A177-3AD203B41FA5}">
                      <a16:colId xmlns:a16="http://schemas.microsoft.com/office/drawing/2014/main" val="331671501"/>
                    </a:ext>
                  </a:extLst>
                </a:gridCol>
                <a:gridCol w="363633">
                  <a:extLst>
                    <a:ext uri="{9D8B030D-6E8A-4147-A177-3AD203B41FA5}">
                      <a16:colId xmlns:a16="http://schemas.microsoft.com/office/drawing/2014/main" val="709123399"/>
                    </a:ext>
                  </a:extLst>
                </a:gridCol>
                <a:gridCol w="363633">
                  <a:extLst>
                    <a:ext uri="{9D8B030D-6E8A-4147-A177-3AD203B41FA5}">
                      <a16:colId xmlns:a16="http://schemas.microsoft.com/office/drawing/2014/main" val="3601427777"/>
                    </a:ext>
                  </a:extLst>
                </a:gridCol>
                <a:gridCol w="363633">
                  <a:extLst>
                    <a:ext uri="{9D8B030D-6E8A-4147-A177-3AD203B41FA5}">
                      <a16:colId xmlns:a16="http://schemas.microsoft.com/office/drawing/2014/main" val="1406434199"/>
                    </a:ext>
                  </a:extLst>
                </a:gridCol>
                <a:gridCol w="363633">
                  <a:extLst>
                    <a:ext uri="{9D8B030D-6E8A-4147-A177-3AD203B41FA5}">
                      <a16:colId xmlns:a16="http://schemas.microsoft.com/office/drawing/2014/main" val="2067636733"/>
                    </a:ext>
                  </a:extLst>
                </a:gridCol>
                <a:gridCol w="363633">
                  <a:extLst>
                    <a:ext uri="{9D8B030D-6E8A-4147-A177-3AD203B41FA5}">
                      <a16:colId xmlns:a16="http://schemas.microsoft.com/office/drawing/2014/main" val="2120406731"/>
                    </a:ext>
                  </a:extLst>
                </a:gridCol>
                <a:gridCol w="363633">
                  <a:extLst>
                    <a:ext uri="{9D8B030D-6E8A-4147-A177-3AD203B41FA5}">
                      <a16:colId xmlns:a16="http://schemas.microsoft.com/office/drawing/2014/main" val="1383123195"/>
                    </a:ext>
                  </a:extLst>
                </a:gridCol>
                <a:gridCol w="363633">
                  <a:extLst>
                    <a:ext uri="{9D8B030D-6E8A-4147-A177-3AD203B41FA5}">
                      <a16:colId xmlns:a16="http://schemas.microsoft.com/office/drawing/2014/main" val="1539587230"/>
                    </a:ext>
                  </a:extLst>
                </a:gridCol>
              </a:tblGrid>
              <a:tr h="716561">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cs typeface="Avenir Next Arabic" panose="020B0503020202020204" pitchFamily="34" charset="-78"/>
                        </a:rPr>
                        <a:t>نوفمبر 2024</a:t>
                      </a:r>
                      <a:endParaRPr lang="en-US" sz="2175" kern="1200">
                        <a:solidFill>
                          <a:srgbClr val="FFFFFF"/>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ea typeface="+mn-ea"/>
                          <a:cs typeface="Avenir Next Arabic" panose="020B0503020202020204" pitchFamily="34" charset="-78"/>
                        </a:rPr>
                        <a:t>ديسمبر 2024</a:t>
                      </a:r>
                      <a:endParaRPr lang="en-US" sz="2175" kern="1200">
                        <a:solidFill>
                          <a:srgbClr val="FFFFFF"/>
                        </a:solidFill>
                        <a:latin typeface="Avenir Next Arabic" panose="020B0503020202020204" pitchFamily="34" charset="-78"/>
                        <a:ea typeface="+mn-ea"/>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pic>
        <p:nvPicPr>
          <p:cNvPr id="96" name="Picture 95" descr="A white background with black dots&#10;&#10;Description automatically generated">
            <a:extLst>
              <a:ext uri="{FF2B5EF4-FFF2-40B4-BE49-F238E27FC236}">
                <a16:creationId xmlns:a16="http://schemas.microsoft.com/office/drawing/2014/main" id="{00C28A66-55DA-A7CC-2B76-F6ADBF32AA1A}"/>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87116" y="3539957"/>
            <a:ext cx="7844589" cy="5702300"/>
          </a:xfrm>
          <a:prstGeom prst="rect">
            <a:avLst/>
          </a:prstGeom>
        </p:spPr>
      </p:pic>
      <p:sp>
        <p:nvSpPr>
          <p:cNvPr id="70" name="TextBox 69">
            <a:extLst>
              <a:ext uri="{FF2B5EF4-FFF2-40B4-BE49-F238E27FC236}">
                <a16:creationId xmlns:a16="http://schemas.microsoft.com/office/drawing/2014/main" id="{3C86B409-2C9E-467F-09DA-129A96A75586}"/>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Tree>
    <p:extLst>
      <p:ext uri="{BB962C8B-B14F-4D97-AF65-F5344CB8AC3E}">
        <p14:creationId xmlns:p14="http://schemas.microsoft.com/office/powerpoint/2010/main" val="16603319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795FE-C6F5-152C-C5B7-5F464DE0C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5120F-D8FE-94AB-B739-47EAAB396689}"/>
              </a:ext>
            </a:extLst>
          </p:cNvPr>
          <p:cNvSpPr>
            <a:spLocks noGrp="1"/>
          </p:cNvSpPr>
          <p:nvPr>
            <p:ph type="title"/>
          </p:nvPr>
        </p:nvSpPr>
        <p:spPr>
          <a:xfrm>
            <a:off x="14524733" y="1997954"/>
            <a:ext cx="9077925" cy="3441030"/>
          </a:xfrm>
        </p:spPr>
        <p:txBody>
          <a:bodyPr/>
          <a:lstStyle/>
          <a:p>
            <a:pPr algn="ctr"/>
            <a:r>
              <a:rPr lang="ar-SA" sz="9600">
                <a:solidFill>
                  <a:schemeClr val="bg1"/>
                </a:solidFill>
              </a:rPr>
              <a:t>محتويات العرض</a:t>
            </a:r>
            <a:endParaRPr lang="en-US">
              <a:solidFill>
                <a:schemeClr val="bg1"/>
              </a:solidFill>
            </a:endParaRPr>
          </a:p>
        </p:txBody>
      </p:sp>
      <p:sp>
        <p:nvSpPr>
          <p:cNvPr id="64" name="Rectangle: Rounded Corners 63">
            <a:extLst>
              <a:ext uri="{FF2B5EF4-FFF2-40B4-BE49-F238E27FC236}">
                <a16:creationId xmlns:a16="http://schemas.microsoft.com/office/drawing/2014/main" id="{AE327707-A714-1C4C-2D24-D993D59A9FEF}"/>
              </a:ext>
            </a:extLst>
          </p:cNvPr>
          <p:cNvSpPr/>
          <p:nvPr/>
        </p:nvSpPr>
        <p:spPr>
          <a:xfrm>
            <a:off x="12166237" y="4492293"/>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65" name="Rectangle: Rounded Corners 64">
            <a:extLst>
              <a:ext uri="{FF2B5EF4-FFF2-40B4-BE49-F238E27FC236}">
                <a16:creationId xmlns:a16="http://schemas.microsoft.com/office/drawing/2014/main" id="{16E2F4D3-7E7C-3642-8426-D67BEB669387}"/>
              </a:ext>
            </a:extLst>
          </p:cNvPr>
          <p:cNvSpPr/>
          <p:nvPr/>
        </p:nvSpPr>
        <p:spPr>
          <a:xfrm>
            <a:off x="831269" y="4492292"/>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حوكمة إدارة الأداء</a:t>
            </a:r>
            <a:endParaRPr lang="en-EG" sz="4000" kern="0">
              <a:solidFill>
                <a:schemeClr val="tx1">
                  <a:lumMod val="50000"/>
                </a:schemeClr>
              </a:solidFill>
            </a:endParaRPr>
          </a:p>
        </p:txBody>
      </p:sp>
      <p:sp>
        <p:nvSpPr>
          <p:cNvPr id="66" name="Rectangle: Rounded Corners 65">
            <a:extLst>
              <a:ext uri="{FF2B5EF4-FFF2-40B4-BE49-F238E27FC236}">
                <a16:creationId xmlns:a16="http://schemas.microsoft.com/office/drawing/2014/main" id="{ACC0015C-F8D5-3C20-F206-80E0504F4385}"/>
              </a:ext>
            </a:extLst>
          </p:cNvPr>
          <p:cNvSpPr/>
          <p:nvPr/>
        </p:nvSpPr>
        <p:spPr>
          <a:xfrm>
            <a:off x="12166237" y="5855647"/>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67" name="Rectangle: Rounded Corners 66">
            <a:extLst>
              <a:ext uri="{FF2B5EF4-FFF2-40B4-BE49-F238E27FC236}">
                <a16:creationId xmlns:a16="http://schemas.microsoft.com/office/drawing/2014/main" id="{DD9FF503-4829-132B-FA7C-43072736B302}"/>
              </a:ext>
            </a:extLst>
          </p:cNvPr>
          <p:cNvSpPr/>
          <p:nvPr/>
        </p:nvSpPr>
        <p:spPr>
          <a:xfrm>
            <a:off x="831269" y="5855646"/>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تطوير مؤشرات الأداء الرئيسية</a:t>
            </a:r>
            <a:endParaRPr lang="en-US" sz="4000" kern="0">
              <a:solidFill>
                <a:schemeClr val="tx1">
                  <a:lumMod val="50000"/>
                </a:schemeClr>
              </a:solidFill>
            </a:endParaRPr>
          </a:p>
        </p:txBody>
      </p:sp>
      <p:sp>
        <p:nvSpPr>
          <p:cNvPr id="68" name="Rectangle: Rounded Corners 67">
            <a:extLst>
              <a:ext uri="{FF2B5EF4-FFF2-40B4-BE49-F238E27FC236}">
                <a16:creationId xmlns:a16="http://schemas.microsoft.com/office/drawing/2014/main" id="{1690B271-3769-9E6B-B3AA-76A2AB91ECF2}"/>
              </a:ext>
            </a:extLst>
          </p:cNvPr>
          <p:cNvSpPr/>
          <p:nvPr/>
        </p:nvSpPr>
        <p:spPr>
          <a:xfrm>
            <a:off x="12166237" y="7219001"/>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69" name="Rectangle: Rounded Corners 68">
            <a:extLst>
              <a:ext uri="{FF2B5EF4-FFF2-40B4-BE49-F238E27FC236}">
                <a16:creationId xmlns:a16="http://schemas.microsoft.com/office/drawing/2014/main" id="{C59C8700-AA7A-6C36-B2BD-0195B6E7D64A}"/>
              </a:ext>
            </a:extLst>
          </p:cNvPr>
          <p:cNvSpPr/>
          <p:nvPr/>
        </p:nvSpPr>
        <p:spPr>
          <a:xfrm>
            <a:off x="831269" y="7219000"/>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خطة</a:t>
            </a:r>
            <a:r>
              <a:rPr lang="en-US" sz="4000" kern="0">
                <a:solidFill>
                  <a:schemeClr val="tx1">
                    <a:lumMod val="50000"/>
                  </a:schemeClr>
                </a:solidFill>
              </a:rPr>
              <a:t> </a:t>
            </a:r>
            <a:r>
              <a:rPr lang="ar-SA" sz="4000" kern="0">
                <a:solidFill>
                  <a:schemeClr val="tx1">
                    <a:lumMod val="50000"/>
                  </a:schemeClr>
                </a:solidFill>
              </a:rPr>
              <a:t>تفعيل إدارة أداء الشركة </a:t>
            </a:r>
            <a:endParaRPr lang="en-US" sz="4000" kern="0">
              <a:solidFill>
                <a:schemeClr val="tx1">
                  <a:lumMod val="50000"/>
                </a:schemeClr>
              </a:solidFill>
            </a:endParaRPr>
          </a:p>
        </p:txBody>
      </p:sp>
      <p:sp>
        <p:nvSpPr>
          <p:cNvPr id="3" name="Rectangle: Rounded Corners 2">
            <a:extLst>
              <a:ext uri="{FF2B5EF4-FFF2-40B4-BE49-F238E27FC236}">
                <a16:creationId xmlns:a16="http://schemas.microsoft.com/office/drawing/2014/main" id="{27DD09F9-FF58-AECD-C124-D812024B93B9}"/>
              </a:ext>
            </a:extLst>
          </p:cNvPr>
          <p:cNvSpPr/>
          <p:nvPr/>
        </p:nvSpPr>
        <p:spPr>
          <a:xfrm>
            <a:off x="12185650" y="843543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SA" sz="2799">
                <a:solidFill>
                  <a:schemeClr val="bg1"/>
                </a:solidFill>
              </a:rPr>
              <a:t>4</a:t>
            </a:r>
            <a:endParaRPr lang="en-US" sz="2799">
              <a:solidFill>
                <a:schemeClr val="bg1"/>
              </a:solidFill>
            </a:endParaRPr>
          </a:p>
        </p:txBody>
      </p:sp>
      <p:sp>
        <p:nvSpPr>
          <p:cNvPr id="4" name="Rectangle: Rounded Corners 3">
            <a:extLst>
              <a:ext uri="{FF2B5EF4-FFF2-40B4-BE49-F238E27FC236}">
                <a16:creationId xmlns:a16="http://schemas.microsoft.com/office/drawing/2014/main" id="{CA1ED3FB-3F7E-45A5-6A57-7ADA71079A3C}"/>
              </a:ext>
            </a:extLst>
          </p:cNvPr>
          <p:cNvSpPr/>
          <p:nvPr/>
        </p:nvSpPr>
        <p:spPr>
          <a:xfrm>
            <a:off x="850682" y="8435429"/>
            <a:ext cx="11334968"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4000" kern="0">
                <a:solidFill>
                  <a:schemeClr val="tx1">
                    <a:lumMod val="50000"/>
                  </a:schemeClr>
                </a:solidFill>
              </a:rPr>
              <a:t>الملاحق</a:t>
            </a:r>
            <a:endParaRPr lang="en-US" sz="4000" kern="0">
              <a:solidFill>
                <a:schemeClr val="tx1">
                  <a:lumMod val="50000"/>
                </a:schemeClr>
              </a:solidFill>
            </a:endParaRPr>
          </a:p>
        </p:txBody>
      </p:sp>
      <p:pic>
        <p:nvPicPr>
          <p:cNvPr id="5" name="Picture 4" descr="A white background with black dots&#10;&#10;Description automatically generated">
            <a:extLst>
              <a:ext uri="{FF2B5EF4-FFF2-40B4-BE49-F238E27FC236}">
                <a16:creationId xmlns:a16="http://schemas.microsoft.com/office/drawing/2014/main" id="{00E375EA-0AD8-94C3-2FC2-C6ADF6F4EAE2}"/>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498763" y="5717310"/>
            <a:ext cx="12607113" cy="5702300"/>
          </a:xfrm>
          <a:prstGeom prst="rect">
            <a:avLst/>
          </a:prstGeom>
        </p:spPr>
      </p:pic>
    </p:spTree>
    <p:extLst>
      <p:ext uri="{BB962C8B-B14F-4D97-AF65-F5344CB8AC3E}">
        <p14:creationId xmlns:p14="http://schemas.microsoft.com/office/powerpoint/2010/main" val="332082883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EE32F-A5A6-1FFA-8E5D-E23C756B17EF}"/>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E0BBC7A5-61E3-9859-2618-0D165190DF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E0BBC7A5-61E3-9859-2618-0D165190DF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512F1871-6AE9-9194-11DD-F8A7C7729F87}"/>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D4FF8EB9-4689-E2E0-B78B-42304CC7565D}"/>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مراجعة مؤشرات الأداء الرئيسية</a:t>
              </a:r>
            </a:p>
          </p:txBody>
        </p:sp>
        <p:cxnSp>
          <p:nvCxnSpPr>
            <p:cNvPr id="7" name="Straight Connector 6">
              <a:extLst>
                <a:ext uri="{FF2B5EF4-FFF2-40B4-BE49-F238E27FC236}">
                  <a16:creationId xmlns:a16="http://schemas.microsoft.com/office/drawing/2014/main" id="{73B4377D-BA42-80D6-C4E1-032DE2A8BED8}"/>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D9743131-9B15-7204-DE65-E10EC43B6860}"/>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6519226B-E01F-785F-DE9B-8239222BF809}"/>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DFC7C2DF-FE92-8740-32D1-F76D9F5BE41A}"/>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884F594F-9C23-1F5B-AD92-A6162754493B}"/>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65DDB5A8-8A9D-52C1-3869-92100ECB7E2B}"/>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2A2341E8-BA6E-D3DC-3EE3-2AEE4B4606A3}"/>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C9616B71-C021-6C1D-06D4-426AFDAAA6F1}"/>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E28B0BBF-CBEE-34E3-6388-5E02F136ECF5}"/>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CB744F59-38F6-2446-B29D-DCC35621FED2}"/>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571BA788-66A1-C43E-C52A-A678C6915A2A}"/>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0393F2C9-1309-39E4-EDEF-DF2212A5F610}"/>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A8B599E7-F392-6C02-5147-034AD007FD49}"/>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71107444-B770-94C0-21F9-DBFD60B7F81D}"/>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407ED42F-E965-55A9-DB86-2FF152013A2C}"/>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الملفات المشتركة والتأكيد على انتهاء التحديث من خلال البريد الالكتروني</a:t>
            </a:r>
          </a:p>
        </p:txBody>
      </p:sp>
      <p:sp>
        <p:nvSpPr>
          <p:cNvPr id="89" name="Google Shape;4203;p75">
            <a:extLst>
              <a:ext uri="{FF2B5EF4-FFF2-40B4-BE49-F238E27FC236}">
                <a16:creationId xmlns:a16="http://schemas.microsoft.com/office/drawing/2014/main" id="{9D9E0A7A-DBBD-6B68-998D-CD8E509C78F1}"/>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7B010C79-30D3-71DD-C16F-A1C85E407715}"/>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03BF904A-8732-C792-87F6-4EB926A66EB6}"/>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مراجعة مؤشرات الأداء الرئيسية</a:t>
            </a:r>
          </a:p>
        </p:txBody>
      </p:sp>
      <p:sp>
        <p:nvSpPr>
          <p:cNvPr id="19" name="Google Shape;4203;p75">
            <a:extLst>
              <a:ext uri="{FF2B5EF4-FFF2-40B4-BE49-F238E27FC236}">
                <a16:creationId xmlns:a16="http://schemas.microsoft.com/office/drawing/2014/main" id="{77076D70-5801-311C-0225-A4D59683C609}"/>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38B6E640-6EC2-EE61-73A7-7B0FB2861DCE}"/>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F5A6615F-C1AE-FF72-024E-EA4CC95AB851}"/>
              </a:ext>
            </a:extLst>
          </p:cNvPr>
          <p:cNvSpPr/>
          <p:nvPr/>
        </p:nvSpPr>
        <p:spPr>
          <a:xfrm>
            <a:off x="1248261" y="8440380"/>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1F0DC029-C233-8181-E031-7C55AC545A2C}"/>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5E71548-B185-2824-FA05-2FC71B8A21FB}"/>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1FCA4CA-2499-15F5-4230-E0C31EC357E6}"/>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68D175-E796-3863-FA3E-5154032AF5A3}"/>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D23F39-CAC6-C59A-DDE6-9285942C91AC}"/>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D5B044A-E99C-979D-EC36-4A7BA29B9C58}"/>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D3A0896-F6E0-93D3-B142-285870E1E4EC}"/>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F7E13617-0D71-2140-40FB-63EC4C49CE69}"/>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7EE48C26-7769-2066-AF45-98775F566974}"/>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F1E5E04F-3499-DD54-8D0E-E9E1FA1DF3C1}"/>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الأحد</a:t>
            </a:r>
          </a:p>
        </p:txBody>
      </p:sp>
      <p:sp>
        <p:nvSpPr>
          <p:cNvPr id="97" name="Google Shape;4203;p75">
            <a:extLst>
              <a:ext uri="{FF2B5EF4-FFF2-40B4-BE49-F238E27FC236}">
                <a16:creationId xmlns:a16="http://schemas.microsoft.com/office/drawing/2014/main" id="{4316B29A-3786-E266-7520-6B2612A2DE5F}"/>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910B30E6-1542-AE4F-EAC9-F10AE47D1EEF}"/>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dirty="0">
                <a:latin typeface="Baguet Script" panose="020F0502020204030204" pitchFamily="2" charset="0"/>
                <a:cs typeface="Avenir Next Arabic" panose="020B0503020202020204" pitchFamily="34" charset="-78"/>
              </a:rPr>
              <a:t>الإثنين</a:t>
            </a:r>
            <a:endParaRPr lang="en-US" sz="1800" dirty="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3881E216-F853-570D-99CD-BA89BFFB920E}"/>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الثلاثاء</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63DDB54D-FC9E-6EDC-F026-1EEBBF49E7B6}"/>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40" name="Oval 39">
            <a:extLst>
              <a:ext uri="{FF2B5EF4-FFF2-40B4-BE49-F238E27FC236}">
                <a16:creationId xmlns:a16="http://schemas.microsoft.com/office/drawing/2014/main" id="{4A5E4C52-3009-570B-19D5-A85DD6BEBB81}"/>
              </a:ext>
            </a:extLst>
          </p:cNvPr>
          <p:cNvSpPr/>
          <p:nvPr/>
        </p:nvSpPr>
        <p:spPr>
          <a:xfrm>
            <a:off x="15784576" y="8070208"/>
            <a:ext cx="182880" cy="18288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5" name="Oval 44">
            <a:extLst>
              <a:ext uri="{FF2B5EF4-FFF2-40B4-BE49-F238E27FC236}">
                <a16:creationId xmlns:a16="http://schemas.microsoft.com/office/drawing/2014/main" id="{0F74AA54-456E-1ABF-87ED-D4DC3B0EC0CE}"/>
              </a:ext>
            </a:extLst>
          </p:cNvPr>
          <p:cNvSpPr/>
          <p:nvPr/>
        </p:nvSpPr>
        <p:spPr>
          <a:xfrm>
            <a:off x="15461488" y="8880976"/>
            <a:ext cx="182880" cy="182880"/>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0" name="Oval 49">
            <a:extLst>
              <a:ext uri="{FF2B5EF4-FFF2-40B4-BE49-F238E27FC236}">
                <a16:creationId xmlns:a16="http://schemas.microsoft.com/office/drawing/2014/main" id="{276E7DE7-0597-1704-5742-7EAFE9DC6705}"/>
              </a:ext>
            </a:extLst>
          </p:cNvPr>
          <p:cNvSpPr/>
          <p:nvPr/>
        </p:nvSpPr>
        <p:spPr>
          <a:xfrm>
            <a:off x="16539758" y="6466960"/>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dirty="0">
              <a:latin typeface="Avenir Next Arabic" panose="020B0503020202020204" pitchFamily="34" charset="-78"/>
              <a:cs typeface="Avenir Next Arabic" panose="020B0503020202020204" pitchFamily="34" charset="-78"/>
            </a:endParaRPr>
          </a:p>
        </p:txBody>
      </p:sp>
      <p:sp>
        <p:nvSpPr>
          <p:cNvPr id="55" name="Oval 54">
            <a:extLst>
              <a:ext uri="{FF2B5EF4-FFF2-40B4-BE49-F238E27FC236}">
                <a16:creationId xmlns:a16="http://schemas.microsoft.com/office/drawing/2014/main" id="{5B1ADAD4-FFEC-4E03-86DA-39A220CF3462}"/>
              </a:ext>
            </a:extLst>
          </p:cNvPr>
          <p:cNvSpPr/>
          <p:nvPr/>
        </p:nvSpPr>
        <p:spPr>
          <a:xfrm>
            <a:off x="16162528" y="7241152"/>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4" name="Oval 63">
            <a:extLst>
              <a:ext uri="{FF2B5EF4-FFF2-40B4-BE49-F238E27FC236}">
                <a16:creationId xmlns:a16="http://schemas.microsoft.com/office/drawing/2014/main" id="{4528D8FA-FD93-4286-8C5D-9CD2350BC8B8}"/>
              </a:ext>
            </a:extLst>
          </p:cNvPr>
          <p:cNvSpPr/>
          <p:nvPr/>
        </p:nvSpPr>
        <p:spPr>
          <a:xfrm>
            <a:off x="16548862" y="5650858"/>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9" name="Oval 68">
            <a:extLst>
              <a:ext uri="{FF2B5EF4-FFF2-40B4-BE49-F238E27FC236}">
                <a16:creationId xmlns:a16="http://schemas.microsoft.com/office/drawing/2014/main" id="{D8BCFE64-3339-27A5-EB03-4E2642069E7F}"/>
              </a:ext>
            </a:extLst>
          </p:cNvPr>
          <p:cNvSpPr/>
          <p:nvPr/>
        </p:nvSpPr>
        <p:spPr>
          <a:xfrm>
            <a:off x="16528288" y="4882000"/>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27" name="TextBox 126">
            <a:extLst>
              <a:ext uri="{FF2B5EF4-FFF2-40B4-BE49-F238E27FC236}">
                <a16:creationId xmlns:a16="http://schemas.microsoft.com/office/drawing/2014/main" id="{E7B163D6-FA52-5572-50C9-F2751CFD1F97}"/>
              </a:ext>
            </a:extLst>
          </p:cNvPr>
          <p:cNvSpPr txBox="1"/>
          <p:nvPr/>
        </p:nvSpPr>
        <p:spPr>
          <a:xfrm>
            <a:off x="15962376" y="460857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1-Dec</a:t>
            </a:r>
          </a:p>
        </p:txBody>
      </p:sp>
      <p:sp>
        <p:nvSpPr>
          <p:cNvPr id="128" name="TextBox 127">
            <a:extLst>
              <a:ext uri="{FF2B5EF4-FFF2-40B4-BE49-F238E27FC236}">
                <a16:creationId xmlns:a16="http://schemas.microsoft.com/office/drawing/2014/main" id="{7D2C06E2-DB35-3778-6520-66C37168AFDF}"/>
              </a:ext>
            </a:extLst>
          </p:cNvPr>
          <p:cNvSpPr txBox="1"/>
          <p:nvPr/>
        </p:nvSpPr>
        <p:spPr>
          <a:xfrm>
            <a:off x="15962376" y="54010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1-Dec</a:t>
            </a:r>
          </a:p>
        </p:txBody>
      </p:sp>
      <p:sp>
        <p:nvSpPr>
          <p:cNvPr id="129" name="TextBox 128">
            <a:extLst>
              <a:ext uri="{FF2B5EF4-FFF2-40B4-BE49-F238E27FC236}">
                <a16:creationId xmlns:a16="http://schemas.microsoft.com/office/drawing/2014/main" id="{97D47EE8-D396-3503-B724-C86EE249285F}"/>
              </a:ext>
            </a:extLst>
          </p:cNvPr>
          <p:cNvSpPr txBox="1"/>
          <p:nvPr/>
        </p:nvSpPr>
        <p:spPr>
          <a:xfrm>
            <a:off x="15986760" y="6175248"/>
            <a:ext cx="804418" cy="310896"/>
          </a:xfrm>
          <a:prstGeom prst="rect">
            <a:avLst/>
          </a:prstGeom>
          <a:noFill/>
          <a:ln>
            <a:noFill/>
          </a:ln>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1-Dec</a:t>
            </a:r>
          </a:p>
        </p:txBody>
      </p:sp>
      <p:sp>
        <p:nvSpPr>
          <p:cNvPr id="130" name="TextBox 129">
            <a:extLst>
              <a:ext uri="{FF2B5EF4-FFF2-40B4-BE49-F238E27FC236}">
                <a16:creationId xmlns:a16="http://schemas.microsoft.com/office/drawing/2014/main" id="{C3B66C78-F554-EDE8-74C0-048FD3DB931C}"/>
              </a:ext>
            </a:extLst>
          </p:cNvPr>
          <p:cNvSpPr txBox="1"/>
          <p:nvPr/>
        </p:nvSpPr>
        <p:spPr>
          <a:xfrm>
            <a:off x="15879318" y="69677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2-Dec</a:t>
            </a:r>
          </a:p>
        </p:txBody>
      </p:sp>
      <p:sp>
        <p:nvSpPr>
          <p:cNvPr id="131" name="TextBox 130">
            <a:extLst>
              <a:ext uri="{FF2B5EF4-FFF2-40B4-BE49-F238E27FC236}">
                <a16:creationId xmlns:a16="http://schemas.microsoft.com/office/drawing/2014/main" id="{B42DADDB-8AA8-E65D-24E2-37C7DCF3E9CB}"/>
              </a:ext>
            </a:extLst>
          </p:cNvPr>
          <p:cNvSpPr txBox="1"/>
          <p:nvPr/>
        </p:nvSpPr>
        <p:spPr>
          <a:xfrm>
            <a:off x="15278100" y="7760208"/>
            <a:ext cx="1197610" cy="369332"/>
          </a:xfrm>
          <a:prstGeom prst="rect">
            <a:avLst/>
          </a:prstGeom>
          <a:noFill/>
        </p:spPr>
        <p:txBody>
          <a:bodyPr wrap="square" rtlCol="0">
            <a:spAutoFit/>
          </a:bodyPr>
          <a:lstStyle/>
          <a:p>
            <a:pPr algn="ctr" defTabSz="1828800" hangingPunct="1"/>
            <a:r>
              <a:rPr lang="ar-SA" sz="1800" b="1">
                <a:latin typeface="Avenir Next Arabic" panose="020B0503020202020204" pitchFamily="34" charset="-78"/>
                <a:cs typeface="Avenir Next Arabic" panose="020B0503020202020204" pitchFamily="34" charset="-78"/>
                <a:sym typeface="Helvetica Neue"/>
              </a:rPr>
              <a:t>3</a:t>
            </a:r>
            <a:r>
              <a:rPr lang="en-US" sz="1800" b="1">
                <a:latin typeface="Avenir Next Arabic" panose="020B0503020202020204" pitchFamily="34" charset="-78"/>
                <a:cs typeface="Avenir Next Arabic" panose="020B0503020202020204" pitchFamily="34" charset="-78"/>
                <a:sym typeface="Helvetica Neue"/>
              </a:rPr>
              <a:t>-Dec</a:t>
            </a:r>
          </a:p>
        </p:txBody>
      </p:sp>
      <p:sp>
        <p:nvSpPr>
          <p:cNvPr id="132" name="TextBox 131">
            <a:extLst>
              <a:ext uri="{FF2B5EF4-FFF2-40B4-BE49-F238E27FC236}">
                <a16:creationId xmlns:a16="http://schemas.microsoft.com/office/drawing/2014/main" id="{AA3F731D-844A-9361-3E14-96239A882441}"/>
              </a:ext>
            </a:extLst>
          </p:cNvPr>
          <p:cNvSpPr txBox="1"/>
          <p:nvPr/>
        </p:nvSpPr>
        <p:spPr>
          <a:xfrm>
            <a:off x="15178278" y="8589264"/>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10-Dec</a:t>
            </a:r>
          </a:p>
        </p:txBody>
      </p:sp>
      <p:sp>
        <p:nvSpPr>
          <p:cNvPr id="25" name="Google Shape;4203;p75">
            <a:extLst>
              <a:ext uri="{FF2B5EF4-FFF2-40B4-BE49-F238E27FC236}">
                <a16:creationId xmlns:a16="http://schemas.microsoft.com/office/drawing/2014/main" id="{D94361E6-39FE-CFDA-BE11-56C9EEA40BD4}"/>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8" name="Google Shape;4203;p75">
            <a:extLst>
              <a:ext uri="{FF2B5EF4-FFF2-40B4-BE49-F238E27FC236}">
                <a16:creationId xmlns:a16="http://schemas.microsoft.com/office/drawing/2014/main" id="{2069F20D-0F23-A55A-26D4-04AAAAFAC5D2}"/>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graphicFrame>
        <p:nvGraphicFramePr>
          <p:cNvPr id="86" name="Table 85">
            <a:extLst>
              <a:ext uri="{FF2B5EF4-FFF2-40B4-BE49-F238E27FC236}">
                <a16:creationId xmlns:a16="http://schemas.microsoft.com/office/drawing/2014/main" id="{F80661C5-9EA5-7A26-8996-90F76F7AE52D}"/>
              </a:ext>
            </a:extLst>
          </p:cNvPr>
          <p:cNvGraphicFramePr>
            <a:graphicFrameLocks noGrp="1"/>
          </p:cNvGraphicFramePr>
          <p:nvPr>
            <p:extLst>
              <p:ext uri="{D42A27DB-BD31-4B8C-83A1-F6EECF244321}">
                <p14:modId xmlns:p14="http://schemas.microsoft.com/office/powerpoint/2010/main" val="3757894965"/>
              </p:ext>
            </p:extLst>
          </p:nvPr>
        </p:nvGraphicFramePr>
        <p:xfrm>
          <a:off x="1131824" y="1989455"/>
          <a:ext cx="15614904" cy="1433122"/>
        </p:xfrm>
        <a:graphic>
          <a:graphicData uri="http://schemas.openxmlformats.org/drawingml/2006/table">
            <a:tbl>
              <a:tblPr rtl="1" firstRow="1" bandRow="1"/>
              <a:tblGrid>
                <a:gridCol w="347451">
                  <a:extLst>
                    <a:ext uri="{9D8B030D-6E8A-4147-A177-3AD203B41FA5}">
                      <a16:colId xmlns:a16="http://schemas.microsoft.com/office/drawing/2014/main" val="4280246268"/>
                    </a:ext>
                  </a:extLst>
                </a:gridCol>
                <a:gridCol w="347451">
                  <a:extLst>
                    <a:ext uri="{9D8B030D-6E8A-4147-A177-3AD203B41FA5}">
                      <a16:colId xmlns:a16="http://schemas.microsoft.com/office/drawing/2014/main" val="2438629990"/>
                    </a:ext>
                  </a:extLst>
                </a:gridCol>
                <a:gridCol w="347451">
                  <a:extLst>
                    <a:ext uri="{9D8B030D-6E8A-4147-A177-3AD203B41FA5}">
                      <a16:colId xmlns:a16="http://schemas.microsoft.com/office/drawing/2014/main" val="3284252778"/>
                    </a:ext>
                  </a:extLst>
                </a:gridCol>
                <a:gridCol w="347451">
                  <a:extLst>
                    <a:ext uri="{9D8B030D-6E8A-4147-A177-3AD203B41FA5}">
                      <a16:colId xmlns:a16="http://schemas.microsoft.com/office/drawing/2014/main" val="2392239795"/>
                    </a:ext>
                  </a:extLst>
                </a:gridCol>
                <a:gridCol w="347451">
                  <a:extLst>
                    <a:ext uri="{9D8B030D-6E8A-4147-A177-3AD203B41FA5}">
                      <a16:colId xmlns:a16="http://schemas.microsoft.com/office/drawing/2014/main" val="3044466169"/>
                    </a:ext>
                  </a:extLst>
                </a:gridCol>
                <a:gridCol w="319842">
                  <a:extLst>
                    <a:ext uri="{9D8B030D-6E8A-4147-A177-3AD203B41FA5}">
                      <a16:colId xmlns:a16="http://schemas.microsoft.com/office/drawing/2014/main" val="2924375124"/>
                    </a:ext>
                  </a:extLst>
                </a:gridCol>
                <a:gridCol w="375024">
                  <a:extLst>
                    <a:ext uri="{9D8B030D-6E8A-4147-A177-3AD203B41FA5}">
                      <a16:colId xmlns:a16="http://schemas.microsoft.com/office/drawing/2014/main" val="1722783852"/>
                    </a:ext>
                  </a:extLst>
                </a:gridCol>
                <a:gridCol w="347451">
                  <a:extLst>
                    <a:ext uri="{9D8B030D-6E8A-4147-A177-3AD203B41FA5}">
                      <a16:colId xmlns:a16="http://schemas.microsoft.com/office/drawing/2014/main" val="4194945750"/>
                    </a:ext>
                  </a:extLst>
                </a:gridCol>
                <a:gridCol w="347451">
                  <a:extLst>
                    <a:ext uri="{9D8B030D-6E8A-4147-A177-3AD203B41FA5}">
                      <a16:colId xmlns:a16="http://schemas.microsoft.com/office/drawing/2014/main" val="1201121911"/>
                    </a:ext>
                  </a:extLst>
                </a:gridCol>
                <a:gridCol w="347451">
                  <a:extLst>
                    <a:ext uri="{9D8B030D-6E8A-4147-A177-3AD203B41FA5}">
                      <a16:colId xmlns:a16="http://schemas.microsoft.com/office/drawing/2014/main" val="3499060142"/>
                    </a:ext>
                  </a:extLst>
                </a:gridCol>
                <a:gridCol w="347451">
                  <a:extLst>
                    <a:ext uri="{9D8B030D-6E8A-4147-A177-3AD203B41FA5}">
                      <a16:colId xmlns:a16="http://schemas.microsoft.com/office/drawing/2014/main" val="3184765866"/>
                    </a:ext>
                  </a:extLst>
                </a:gridCol>
                <a:gridCol w="347451">
                  <a:extLst>
                    <a:ext uri="{9D8B030D-6E8A-4147-A177-3AD203B41FA5}">
                      <a16:colId xmlns:a16="http://schemas.microsoft.com/office/drawing/2014/main" val="1287295222"/>
                    </a:ext>
                  </a:extLst>
                </a:gridCol>
                <a:gridCol w="347451">
                  <a:extLst>
                    <a:ext uri="{9D8B030D-6E8A-4147-A177-3AD203B41FA5}">
                      <a16:colId xmlns:a16="http://schemas.microsoft.com/office/drawing/2014/main" val="778938683"/>
                    </a:ext>
                  </a:extLst>
                </a:gridCol>
                <a:gridCol w="347451">
                  <a:extLst>
                    <a:ext uri="{9D8B030D-6E8A-4147-A177-3AD203B41FA5}">
                      <a16:colId xmlns:a16="http://schemas.microsoft.com/office/drawing/2014/main" val="645048637"/>
                    </a:ext>
                  </a:extLst>
                </a:gridCol>
                <a:gridCol w="289340">
                  <a:extLst>
                    <a:ext uri="{9D8B030D-6E8A-4147-A177-3AD203B41FA5}">
                      <a16:colId xmlns:a16="http://schemas.microsoft.com/office/drawing/2014/main" val="3587697693"/>
                    </a:ext>
                  </a:extLst>
                </a:gridCol>
                <a:gridCol w="405584">
                  <a:extLst>
                    <a:ext uri="{9D8B030D-6E8A-4147-A177-3AD203B41FA5}">
                      <a16:colId xmlns:a16="http://schemas.microsoft.com/office/drawing/2014/main" val="162846911"/>
                    </a:ext>
                  </a:extLst>
                </a:gridCol>
                <a:gridCol w="347451">
                  <a:extLst>
                    <a:ext uri="{9D8B030D-6E8A-4147-A177-3AD203B41FA5}">
                      <a16:colId xmlns:a16="http://schemas.microsoft.com/office/drawing/2014/main" val="421274445"/>
                    </a:ext>
                  </a:extLst>
                </a:gridCol>
                <a:gridCol w="347451">
                  <a:extLst>
                    <a:ext uri="{9D8B030D-6E8A-4147-A177-3AD203B41FA5}">
                      <a16:colId xmlns:a16="http://schemas.microsoft.com/office/drawing/2014/main" val="2284999595"/>
                    </a:ext>
                  </a:extLst>
                </a:gridCol>
                <a:gridCol w="347451">
                  <a:extLst>
                    <a:ext uri="{9D8B030D-6E8A-4147-A177-3AD203B41FA5}">
                      <a16:colId xmlns:a16="http://schemas.microsoft.com/office/drawing/2014/main" val="2944253659"/>
                    </a:ext>
                  </a:extLst>
                </a:gridCol>
                <a:gridCol w="347451">
                  <a:extLst>
                    <a:ext uri="{9D8B030D-6E8A-4147-A177-3AD203B41FA5}">
                      <a16:colId xmlns:a16="http://schemas.microsoft.com/office/drawing/2014/main" val="2550891839"/>
                    </a:ext>
                  </a:extLst>
                </a:gridCol>
                <a:gridCol w="347451">
                  <a:extLst>
                    <a:ext uri="{9D8B030D-6E8A-4147-A177-3AD203B41FA5}">
                      <a16:colId xmlns:a16="http://schemas.microsoft.com/office/drawing/2014/main" val="2880123025"/>
                    </a:ext>
                  </a:extLst>
                </a:gridCol>
                <a:gridCol w="347451">
                  <a:extLst>
                    <a:ext uri="{9D8B030D-6E8A-4147-A177-3AD203B41FA5}">
                      <a16:colId xmlns:a16="http://schemas.microsoft.com/office/drawing/2014/main" val="1336087746"/>
                    </a:ext>
                  </a:extLst>
                </a:gridCol>
                <a:gridCol w="347451">
                  <a:extLst>
                    <a:ext uri="{9D8B030D-6E8A-4147-A177-3AD203B41FA5}">
                      <a16:colId xmlns:a16="http://schemas.microsoft.com/office/drawing/2014/main" val="3205112472"/>
                    </a:ext>
                  </a:extLst>
                </a:gridCol>
                <a:gridCol w="347451">
                  <a:extLst>
                    <a:ext uri="{9D8B030D-6E8A-4147-A177-3AD203B41FA5}">
                      <a16:colId xmlns:a16="http://schemas.microsoft.com/office/drawing/2014/main" val="2348083285"/>
                    </a:ext>
                  </a:extLst>
                </a:gridCol>
                <a:gridCol w="347451">
                  <a:extLst>
                    <a:ext uri="{9D8B030D-6E8A-4147-A177-3AD203B41FA5}">
                      <a16:colId xmlns:a16="http://schemas.microsoft.com/office/drawing/2014/main" val="2119375720"/>
                    </a:ext>
                  </a:extLst>
                </a:gridCol>
                <a:gridCol w="321365">
                  <a:extLst>
                    <a:ext uri="{9D8B030D-6E8A-4147-A177-3AD203B41FA5}">
                      <a16:colId xmlns:a16="http://schemas.microsoft.com/office/drawing/2014/main" val="1590994889"/>
                    </a:ext>
                  </a:extLst>
                </a:gridCol>
                <a:gridCol w="373578">
                  <a:extLst>
                    <a:ext uri="{9D8B030D-6E8A-4147-A177-3AD203B41FA5}">
                      <a16:colId xmlns:a16="http://schemas.microsoft.com/office/drawing/2014/main" val="2721689925"/>
                    </a:ext>
                  </a:extLst>
                </a:gridCol>
                <a:gridCol w="347451">
                  <a:extLst>
                    <a:ext uri="{9D8B030D-6E8A-4147-A177-3AD203B41FA5}">
                      <a16:colId xmlns:a16="http://schemas.microsoft.com/office/drawing/2014/main" val="1185672108"/>
                    </a:ext>
                  </a:extLst>
                </a:gridCol>
                <a:gridCol w="347451">
                  <a:extLst>
                    <a:ext uri="{9D8B030D-6E8A-4147-A177-3AD203B41FA5}">
                      <a16:colId xmlns:a16="http://schemas.microsoft.com/office/drawing/2014/main" val="1473799831"/>
                    </a:ext>
                  </a:extLst>
                </a:gridCol>
                <a:gridCol w="347451">
                  <a:extLst>
                    <a:ext uri="{9D8B030D-6E8A-4147-A177-3AD203B41FA5}">
                      <a16:colId xmlns:a16="http://schemas.microsoft.com/office/drawing/2014/main" val="2437146537"/>
                    </a:ext>
                  </a:extLst>
                </a:gridCol>
                <a:gridCol w="347451">
                  <a:extLst>
                    <a:ext uri="{9D8B030D-6E8A-4147-A177-3AD203B41FA5}">
                      <a16:colId xmlns:a16="http://schemas.microsoft.com/office/drawing/2014/main" val="2457780390"/>
                    </a:ext>
                  </a:extLst>
                </a:gridCol>
                <a:gridCol w="347451">
                  <a:extLst>
                    <a:ext uri="{9D8B030D-6E8A-4147-A177-3AD203B41FA5}">
                      <a16:colId xmlns:a16="http://schemas.microsoft.com/office/drawing/2014/main" val="211267938"/>
                    </a:ext>
                  </a:extLst>
                </a:gridCol>
                <a:gridCol w="347451">
                  <a:extLst>
                    <a:ext uri="{9D8B030D-6E8A-4147-A177-3AD203B41FA5}">
                      <a16:colId xmlns:a16="http://schemas.microsoft.com/office/drawing/2014/main" val="1508673446"/>
                    </a:ext>
                  </a:extLst>
                </a:gridCol>
                <a:gridCol w="347451">
                  <a:extLst>
                    <a:ext uri="{9D8B030D-6E8A-4147-A177-3AD203B41FA5}">
                      <a16:colId xmlns:a16="http://schemas.microsoft.com/office/drawing/2014/main" val="1455250964"/>
                    </a:ext>
                  </a:extLst>
                </a:gridCol>
                <a:gridCol w="347451">
                  <a:extLst>
                    <a:ext uri="{9D8B030D-6E8A-4147-A177-3AD203B41FA5}">
                      <a16:colId xmlns:a16="http://schemas.microsoft.com/office/drawing/2014/main" val="1499718607"/>
                    </a:ext>
                  </a:extLst>
                </a:gridCol>
                <a:gridCol w="347451">
                  <a:extLst>
                    <a:ext uri="{9D8B030D-6E8A-4147-A177-3AD203B41FA5}">
                      <a16:colId xmlns:a16="http://schemas.microsoft.com/office/drawing/2014/main" val="331671501"/>
                    </a:ext>
                  </a:extLst>
                </a:gridCol>
                <a:gridCol w="347451">
                  <a:extLst>
                    <a:ext uri="{9D8B030D-6E8A-4147-A177-3AD203B41FA5}">
                      <a16:colId xmlns:a16="http://schemas.microsoft.com/office/drawing/2014/main" val="709123399"/>
                    </a:ext>
                  </a:extLst>
                </a:gridCol>
                <a:gridCol w="347451">
                  <a:extLst>
                    <a:ext uri="{9D8B030D-6E8A-4147-A177-3AD203B41FA5}">
                      <a16:colId xmlns:a16="http://schemas.microsoft.com/office/drawing/2014/main" val="3601427777"/>
                    </a:ext>
                  </a:extLst>
                </a:gridCol>
                <a:gridCol w="347451">
                  <a:extLst>
                    <a:ext uri="{9D8B030D-6E8A-4147-A177-3AD203B41FA5}">
                      <a16:colId xmlns:a16="http://schemas.microsoft.com/office/drawing/2014/main" val="1406434199"/>
                    </a:ext>
                  </a:extLst>
                </a:gridCol>
                <a:gridCol w="347451">
                  <a:extLst>
                    <a:ext uri="{9D8B030D-6E8A-4147-A177-3AD203B41FA5}">
                      <a16:colId xmlns:a16="http://schemas.microsoft.com/office/drawing/2014/main" val="2067636733"/>
                    </a:ext>
                  </a:extLst>
                </a:gridCol>
                <a:gridCol w="347451">
                  <a:extLst>
                    <a:ext uri="{9D8B030D-6E8A-4147-A177-3AD203B41FA5}">
                      <a16:colId xmlns:a16="http://schemas.microsoft.com/office/drawing/2014/main" val="2120406731"/>
                    </a:ext>
                  </a:extLst>
                </a:gridCol>
                <a:gridCol w="327033">
                  <a:extLst>
                    <a:ext uri="{9D8B030D-6E8A-4147-A177-3AD203B41FA5}">
                      <a16:colId xmlns:a16="http://schemas.microsoft.com/office/drawing/2014/main" val="1383123195"/>
                    </a:ext>
                  </a:extLst>
                </a:gridCol>
                <a:gridCol w="347451">
                  <a:extLst>
                    <a:ext uri="{9D8B030D-6E8A-4147-A177-3AD203B41FA5}">
                      <a16:colId xmlns:a16="http://schemas.microsoft.com/office/drawing/2014/main" val="1539587230"/>
                    </a:ext>
                  </a:extLst>
                </a:gridCol>
                <a:gridCol w="347451">
                  <a:extLst>
                    <a:ext uri="{9D8B030D-6E8A-4147-A177-3AD203B41FA5}">
                      <a16:colId xmlns:a16="http://schemas.microsoft.com/office/drawing/2014/main" val="3501427927"/>
                    </a:ext>
                  </a:extLst>
                </a:gridCol>
                <a:gridCol w="347451">
                  <a:extLst>
                    <a:ext uri="{9D8B030D-6E8A-4147-A177-3AD203B41FA5}">
                      <a16:colId xmlns:a16="http://schemas.microsoft.com/office/drawing/2014/main" val="1680802999"/>
                    </a:ext>
                  </a:extLst>
                </a:gridCol>
              </a:tblGrid>
              <a:tr h="716561">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ديسمبر</a:t>
                      </a:r>
                      <a:r>
                        <a:rPr lang="ar-LB"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gridSpan="22">
                  <a:txBody>
                    <a:body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يناير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sp>
        <p:nvSpPr>
          <p:cNvPr id="95" name="Oval 94">
            <a:extLst>
              <a:ext uri="{FF2B5EF4-FFF2-40B4-BE49-F238E27FC236}">
                <a16:creationId xmlns:a16="http://schemas.microsoft.com/office/drawing/2014/main" id="{C5FC55B1-C1F6-999E-734D-288A4D962F54}"/>
              </a:ext>
            </a:extLst>
          </p:cNvPr>
          <p:cNvSpPr/>
          <p:nvPr/>
        </p:nvSpPr>
        <p:spPr>
          <a:xfrm>
            <a:off x="7089752" y="80702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6" name="Oval 95">
            <a:extLst>
              <a:ext uri="{FF2B5EF4-FFF2-40B4-BE49-F238E27FC236}">
                <a16:creationId xmlns:a16="http://schemas.microsoft.com/office/drawing/2014/main" id="{0BA14B06-6E7C-701C-A958-46D95430B563}"/>
              </a:ext>
            </a:extLst>
          </p:cNvPr>
          <p:cNvSpPr/>
          <p:nvPr/>
        </p:nvSpPr>
        <p:spPr>
          <a:xfrm>
            <a:off x="6766664" y="8880976"/>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9" name="Oval 98">
            <a:extLst>
              <a:ext uri="{FF2B5EF4-FFF2-40B4-BE49-F238E27FC236}">
                <a16:creationId xmlns:a16="http://schemas.microsoft.com/office/drawing/2014/main" id="{44F253B5-4F90-73B5-E5F0-7BF7DA5C2A2B}"/>
              </a:ext>
            </a:extLst>
          </p:cNvPr>
          <p:cNvSpPr/>
          <p:nvPr/>
        </p:nvSpPr>
        <p:spPr>
          <a:xfrm>
            <a:off x="7790792" y="646696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1" name="Oval 100">
            <a:extLst>
              <a:ext uri="{FF2B5EF4-FFF2-40B4-BE49-F238E27FC236}">
                <a16:creationId xmlns:a16="http://schemas.microsoft.com/office/drawing/2014/main" id="{18967CF2-F88D-E124-702D-27C3479F7A78}"/>
              </a:ext>
            </a:extLst>
          </p:cNvPr>
          <p:cNvSpPr/>
          <p:nvPr/>
        </p:nvSpPr>
        <p:spPr>
          <a:xfrm>
            <a:off x="7467704" y="7241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2" name="Oval 101">
            <a:extLst>
              <a:ext uri="{FF2B5EF4-FFF2-40B4-BE49-F238E27FC236}">
                <a16:creationId xmlns:a16="http://schemas.microsoft.com/office/drawing/2014/main" id="{799815B7-A930-EE38-12FF-57AF59B431C5}"/>
              </a:ext>
            </a:extLst>
          </p:cNvPr>
          <p:cNvSpPr/>
          <p:nvPr/>
        </p:nvSpPr>
        <p:spPr>
          <a:xfrm>
            <a:off x="7796888" y="563180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6" name="Oval 105">
            <a:extLst>
              <a:ext uri="{FF2B5EF4-FFF2-40B4-BE49-F238E27FC236}">
                <a16:creationId xmlns:a16="http://schemas.microsoft.com/office/drawing/2014/main" id="{1FC7A7E1-E752-9D22-5698-E649B8BF0459}"/>
              </a:ext>
            </a:extLst>
          </p:cNvPr>
          <p:cNvSpPr/>
          <p:nvPr/>
        </p:nvSpPr>
        <p:spPr>
          <a:xfrm>
            <a:off x="7833464" y="4882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9" name="TextBox 108">
            <a:extLst>
              <a:ext uri="{FF2B5EF4-FFF2-40B4-BE49-F238E27FC236}">
                <a16:creationId xmlns:a16="http://schemas.microsoft.com/office/drawing/2014/main" id="{E1E3FE5D-EBC1-0491-4E94-48A927F978E6}"/>
              </a:ext>
            </a:extLst>
          </p:cNvPr>
          <p:cNvSpPr txBox="1"/>
          <p:nvPr/>
        </p:nvSpPr>
        <p:spPr>
          <a:xfrm>
            <a:off x="7469082" y="457649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5-Jan</a:t>
            </a:r>
          </a:p>
        </p:txBody>
      </p:sp>
      <p:sp>
        <p:nvSpPr>
          <p:cNvPr id="110" name="TextBox 109">
            <a:extLst>
              <a:ext uri="{FF2B5EF4-FFF2-40B4-BE49-F238E27FC236}">
                <a16:creationId xmlns:a16="http://schemas.microsoft.com/office/drawing/2014/main" id="{A900DBDF-D6A3-D559-24AB-72F432C94263}"/>
              </a:ext>
            </a:extLst>
          </p:cNvPr>
          <p:cNvSpPr txBox="1"/>
          <p:nvPr/>
        </p:nvSpPr>
        <p:spPr>
          <a:xfrm>
            <a:off x="7469082" y="536897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5-Jan</a:t>
            </a:r>
          </a:p>
        </p:txBody>
      </p:sp>
      <p:sp>
        <p:nvSpPr>
          <p:cNvPr id="111" name="TextBox 110">
            <a:extLst>
              <a:ext uri="{FF2B5EF4-FFF2-40B4-BE49-F238E27FC236}">
                <a16:creationId xmlns:a16="http://schemas.microsoft.com/office/drawing/2014/main" id="{D599B756-B352-8020-785F-FB4A34158329}"/>
              </a:ext>
            </a:extLst>
          </p:cNvPr>
          <p:cNvSpPr txBox="1"/>
          <p:nvPr/>
        </p:nvSpPr>
        <p:spPr>
          <a:xfrm>
            <a:off x="7493466" y="6143164"/>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5-Jan</a:t>
            </a:r>
          </a:p>
        </p:txBody>
      </p:sp>
      <p:sp>
        <p:nvSpPr>
          <p:cNvPr id="113" name="TextBox 112">
            <a:extLst>
              <a:ext uri="{FF2B5EF4-FFF2-40B4-BE49-F238E27FC236}">
                <a16:creationId xmlns:a16="http://schemas.microsoft.com/office/drawing/2014/main" id="{C2807303-AF72-3BB6-3E90-24A40A75B6D7}"/>
              </a:ext>
            </a:extLst>
          </p:cNvPr>
          <p:cNvSpPr txBox="1"/>
          <p:nvPr/>
        </p:nvSpPr>
        <p:spPr>
          <a:xfrm>
            <a:off x="7184494" y="6967728"/>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6-Jan</a:t>
            </a:r>
          </a:p>
        </p:txBody>
      </p:sp>
      <p:sp>
        <p:nvSpPr>
          <p:cNvPr id="116" name="TextBox 115">
            <a:extLst>
              <a:ext uri="{FF2B5EF4-FFF2-40B4-BE49-F238E27FC236}">
                <a16:creationId xmlns:a16="http://schemas.microsoft.com/office/drawing/2014/main" id="{55E36CD5-6EA6-7427-406B-5D10B168DAD8}"/>
              </a:ext>
            </a:extLst>
          </p:cNvPr>
          <p:cNvSpPr txBox="1"/>
          <p:nvPr/>
        </p:nvSpPr>
        <p:spPr>
          <a:xfrm>
            <a:off x="6843118" y="7760208"/>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7-Jan</a:t>
            </a:r>
          </a:p>
        </p:txBody>
      </p:sp>
      <p:sp>
        <p:nvSpPr>
          <p:cNvPr id="118" name="TextBox 117">
            <a:extLst>
              <a:ext uri="{FF2B5EF4-FFF2-40B4-BE49-F238E27FC236}">
                <a16:creationId xmlns:a16="http://schemas.microsoft.com/office/drawing/2014/main" id="{4E2FDBF2-16EE-F36C-A958-50EE16600341}"/>
              </a:ext>
            </a:extLst>
          </p:cNvPr>
          <p:cNvSpPr txBox="1"/>
          <p:nvPr/>
        </p:nvSpPr>
        <p:spPr>
          <a:xfrm>
            <a:off x="6483454" y="8589264"/>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8-Jan</a:t>
            </a:r>
          </a:p>
        </p:txBody>
      </p:sp>
      <p:sp>
        <p:nvSpPr>
          <p:cNvPr id="169" name="Oval 168">
            <a:extLst>
              <a:ext uri="{FF2B5EF4-FFF2-40B4-BE49-F238E27FC236}">
                <a16:creationId xmlns:a16="http://schemas.microsoft.com/office/drawing/2014/main" id="{A45488C9-2F78-3B18-6A25-050EEB7F0946}"/>
              </a:ext>
            </a:extLst>
          </p:cNvPr>
          <p:cNvSpPr/>
          <p:nvPr/>
        </p:nvSpPr>
        <p:spPr>
          <a:xfrm>
            <a:off x="8222485" y="403979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0" name="TextBox 169">
            <a:extLst>
              <a:ext uri="{FF2B5EF4-FFF2-40B4-BE49-F238E27FC236}">
                <a16:creationId xmlns:a16="http://schemas.microsoft.com/office/drawing/2014/main" id="{2CEFB2AA-9414-C09C-6F12-08A56EAE86E6}"/>
              </a:ext>
            </a:extLst>
          </p:cNvPr>
          <p:cNvSpPr txBox="1"/>
          <p:nvPr/>
        </p:nvSpPr>
        <p:spPr>
          <a:xfrm>
            <a:off x="7858103" y="3734282"/>
            <a:ext cx="804418" cy="307777"/>
          </a:xfrm>
          <a:prstGeom prst="rect">
            <a:avLst/>
          </a:prstGeom>
          <a:noFill/>
        </p:spPr>
        <p:txBody>
          <a:bodyPr wrap="square" rtlCol="0">
            <a:spAutoFit/>
          </a:bodyPr>
          <a:lstStyle/>
          <a:p>
            <a:pPr algn="ctr" defTabSz="1828800" rtl="1"/>
            <a:r>
              <a:rPr lang="en-US" sz="1400">
                <a:latin typeface="Avenir Next Arabic" panose="020B0503020202020204" pitchFamily="34" charset="-78"/>
                <a:cs typeface="Avenir Next Arabic" panose="020B0503020202020204" pitchFamily="34" charset="-78"/>
                <a:sym typeface="Helvetica Neue"/>
              </a:rPr>
              <a:t>2-Jan</a:t>
            </a:r>
          </a:p>
        </p:txBody>
      </p:sp>
      <p:sp>
        <p:nvSpPr>
          <p:cNvPr id="171" name="Oval 170">
            <a:extLst>
              <a:ext uri="{FF2B5EF4-FFF2-40B4-BE49-F238E27FC236}">
                <a16:creationId xmlns:a16="http://schemas.microsoft.com/office/drawing/2014/main" id="{146073A1-452E-A3DB-4ED8-C6625006C42B}"/>
              </a:ext>
            </a:extLst>
          </p:cNvPr>
          <p:cNvSpPr/>
          <p:nvPr/>
        </p:nvSpPr>
        <p:spPr>
          <a:xfrm>
            <a:off x="16547338" y="4024750"/>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72" name="TextBox 171">
            <a:extLst>
              <a:ext uri="{FF2B5EF4-FFF2-40B4-BE49-F238E27FC236}">
                <a16:creationId xmlns:a16="http://schemas.microsoft.com/office/drawing/2014/main" id="{3B704241-FF20-9122-AC9A-DAD3F37663FC}"/>
              </a:ext>
            </a:extLst>
          </p:cNvPr>
          <p:cNvSpPr txBox="1"/>
          <p:nvPr/>
        </p:nvSpPr>
        <p:spPr>
          <a:xfrm>
            <a:off x="15981426" y="375132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1-Dec</a:t>
            </a:r>
          </a:p>
        </p:txBody>
      </p:sp>
      <p:pic>
        <p:nvPicPr>
          <p:cNvPr id="173" name="Picture 172" descr="A white background with black dots&#10;&#10;Description automatically generated">
            <a:extLst>
              <a:ext uri="{FF2B5EF4-FFF2-40B4-BE49-F238E27FC236}">
                <a16:creationId xmlns:a16="http://schemas.microsoft.com/office/drawing/2014/main" id="{C2AAFA54-7DA8-B8DB-94EE-2F7AB85682FF}"/>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71073" y="3539957"/>
            <a:ext cx="7603959" cy="5702300"/>
          </a:xfrm>
          <a:prstGeom prst="rect">
            <a:avLst/>
          </a:prstGeom>
        </p:spPr>
      </p:pic>
      <p:sp>
        <p:nvSpPr>
          <p:cNvPr id="174" name="TextBox 173">
            <a:extLst>
              <a:ext uri="{FF2B5EF4-FFF2-40B4-BE49-F238E27FC236}">
                <a16:creationId xmlns:a16="http://schemas.microsoft.com/office/drawing/2014/main" id="{AAD9249A-83E1-34F0-1E8B-613CA08231FD}"/>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ديسمبر</a:t>
            </a:r>
            <a:endParaRPr lang="en-US" sz="2400" b="1">
              <a:latin typeface="Baguet Script" panose="020F0502020204030204" pitchFamily="2" charset="0"/>
              <a:cs typeface="Avenir Next Arabic" panose="020B0503020202020204" pitchFamily="34" charset="-78"/>
            </a:endParaRPr>
          </a:p>
        </p:txBody>
      </p:sp>
      <p:sp>
        <p:nvSpPr>
          <p:cNvPr id="175" name="Google Shape;4203;p75">
            <a:extLst>
              <a:ext uri="{FF2B5EF4-FFF2-40B4-BE49-F238E27FC236}">
                <a16:creationId xmlns:a16="http://schemas.microsoft.com/office/drawing/2014/main" id="{A2C7E212-23CD-584D-C4BA-DC5CAE9B3EAA}"/>
              </a:ext>
            </a:extLst>
          </p:cNvPr>
          <p:cNvSpPr/>
          <p:nvPr/>
        </p:nvSpPr>
        <p:spPr>
          <a:xfrm>
            <a:off x="8875846" y="10149662"/>
            <a:ext cx="3271704"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6" name="Google Shape;4203;p75">
            <a:extLst>
              <a:ext uri="{FF2B5EF4-FFF2-40B4-BE49-F238E27FC236}">
                <a16:creationId xmlns:a16="http://schemas.microsoft.com/office/drawing/2014/main" id="{0C52FE97-F5F6-9549-608F-552BEA06A374}"/>
              </a:ext>
            </a:extLst>
          </p:cNvPr>
          <p:cNvSpPr/>
          <p:nvPr/>
        </p:nvSpPr>
        <p:spPr>
          <a:xfrm>
            <a:off x="15966457"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600">
              <a:latin typeface="Baguet Script" panose="020F0502020204030204" pitchFamily="2" charset="0"/>
              <a:cs typeface="Avenir Next Arabic" panose="020B0503020202020204" pitchFamily="34" charset="-78"/>
            </a:endParaRPr>
          </a:p>
        </p:txBody>
      </p:sp>
      <p:sp>
        <p:nvSpPr>
          <p:cNvPr id="177" name="Google Shape;4203;p75">
            <a:extLst>
              <a:ext uri="{FF2B5EF4-FFF2-40B4-BE49-F238E27FC236}">
                <a16:creationId xmlns:a16="http://schemas.microsoft.com/office/drawing/2014/main" id="{CCD042DD-9AEB-C7FE-6380-B09A149C3421}"/>
              </a:ext>
            </a:extLst>
          </p:cNvPr>
          <p:cNvSpPr/>
          <p:nvPr/>
        </p:nvSpPr>
        <p:spPr>
          <a:xfrm>
            <a:off x="15966457"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التقرير على رئيس القطاع قبل الاجتماع</a:t>
            </a:r>
            <a:endParaRPr lang="en-US" sz="1600">
              <a:latin typeface="Baguet Script" panose="020F0502020204030204" pitchFamily="2" charset="0"/>
              <a:cs typeface="Avenir Next Arabic" panose="020B0503020202020204" pitchFamily="34" charset="-78"/>
            </a:endParaRPr>
          </a:p>
        </p:txBody>
      </p:sp>
      <p:sp>
        <p:nvSpPr>
          <p:cNvPr id="178" name="Google Shape;4203;p75">
            <a:extLst>
              <a:ext uri="{FF2B5EF4-FFF2-40B4-BE49-F238E27FC236}">
                <a16:creationId xmlns:a16="http://schemas.microsoft.com/office/drawing/2014/main" id="{9CE2AF57-BFC7-B268-26C6-3371CA7D36F7}"/>
              </a:ext>
            </a:extLst>
          </p:cNvPr>
          <p:cNvSpPr/>
          <p:nvPr/>
        </p:nvSpPr>
        <p:spPr>
          <a:xfrm>
            <a:off x="12375596"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9" name="Google Shape;4203;p75">
            <a:extLst>
              <a:ext uri="{FF2B5EF4-FFF2-40B4-BE49-F238E27FC236}">
                <a16:creationId xmlns:a16="http://schemas.microsoft.com/office/drawing/2014/main" id="{4AB57E7B-85BA-06CA-12E9-44342D9388B7}"/>
              </a:ext>
            </a:extLst>
          </p:cNvPr>
          <p:cNvSpPr/>
          <p:nvPr/>
        </p:nvSpPr>
        <p:spPr>
          <a:xfrm>
            <a:off x="8894463"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b="1">
                <a:latin typeface="Baguet Script" panose="020F0502020204030204" pitchFamily="2" charset="0"/>
                <a:cs typeface="Avenir Next Arabic" panose="020B0503020202020204" pitchFamily="34" charset="-78"/>
              </a:rPr>
              <a:t>عقد اجتماع مراجعة مؤشرات الأداء الرئيسية </a:t>
            </a:r>
            <a:r>
              <a:rPr lang="en-US" sz="2000" b="1">
                <a:latin typeface="Avenir Next Arabic" panose="020B0503020202020204" pitchFamily="34" charset="-78"/>
                <a:cs typeface="Avenir Next Arabic" panose="020B0503020202020204" pitchFamily="34" charset="-78"/>
              </a:rPr>
              <a:t>3-Dec</a:t>
            </a:r>
            <a:endParaRPr lang="ar-SA" sz="1800">
              <a:latin typeface="Baguet Script" panose="020F0502020204030204" pitchFamily="2" charset="0"/>
              <a:cs typeface="Avenir Next Arabic" panose="020B0503020202020204" pitchFamily="34" charset="-78"/>
            </a:endParaRPr>
          </a:p>
        </p:txBody>
      </p:sp>
      <p:sp>
        <p:nvSpPr>
          <p:cNvPr id="180" name="Google Shape;4203;p75">
            <a:extLst>
              <a:ext uri="{FF2B5EF4-FFF2-40B4-BE49-F238E27FC236}">
                <a16:creationId xmlns:a16="http://schemas.microsoft.com/office/drawing/2014/main" id="{939A437D-471E-DEA7-395D-C039D2706CC6}"/>
              </a:ext>
            </a:extLst>
          </p:cNvPr>
          <p:cNvSpPr/>
          <p:nvPr/>
        </p:nvSpPr>
        <p:spPr>
          <a:xfrm>
            <a:off x="8894463"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محضر الإجتماع</a:t>
            </a:r>
            <a:endParaRPr lang="en-US" sz="1800">
              <a:latin typeface="Baguet Script" panose="020F0502020204030204" pitchFamily="2" charset="0"/>
              <a:cs typeface="Avenir Next Arabic" panose="020B0503020202020204" pitchFamily="34" charset="-78"/>
            </a:endParaRPr>
          </a:p>
        </p:txBody>
      </p:sp>
      <p:sp>
        <p:nvSpPr>
          <p:cNvPr id="181" name="Google Shape;4203;p75">
            <a:extLst>
              <a:ext uri="{FF2B5EF4-FFF2-40B4-BE49-F238E27FC236}">
                <a16:creationId xmlns:a16="http://schemas.microsoft.com/office/drawing/2014/main" id="{63D1D843-4617-469D-8A73-51B403A154F6}"/>
              </a:ext>
            </a:extLst>
          </p:cNvPr>
          <p:cNvSpPr/>
          <p:nvPr/>
        </p:nvSpPr>
        <p:spPr>
          <a:xfrm>
            <a:off x="15945853" y="10149662"/>
            <a:ext cx="6731101"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85" name="Google Shape;4203;p75">
            <a:extLst>
              <a:ext uri="{FF2B5EF4-FFF2-40B4-BE49-F238E27FC236}">
                <a16:creationId xmlns:a16="http://schemas.microsoft.com/office/drawing/2014/main" id="{4959C465-5532-B8D2-172F-C2B1BBE4E5E7}"/>
              </a:ext>
            </a:extLst>
          </p:cNvPr>
          <p:cNvSpPr/>
          <p:nvPr/>
        </p:nvSpPr>
        <p:spPr>
          <a:xfrm>
            <a:off x="8894463"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87" name="Google Shape;4203;p75">
            <a:extLst>
              <a:ext uri="{FF2B5EF4-FFF2-40B4-BE49-F238E27FC236}">
                <a16:creationId xmlns:a16="http://schemas.microsoft.com/office/drawing/2014/main" id="{11E70F03-9DC6-BC26-852C-B44B7F9CB2A5}"/>
              </a:ext>
            </a:extLst>
          </p:cNvPr>
          <p:cNvSpPr/>
          <p:nvPr/>
        </p:nvSpPr>
        <p:spPr>
          <a:xfrm>
            <a:off x="19407487" y="10947860"/>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600">
              <a:latin typeface="Baguet Script" panose="020F0502020204030204" pitchFamily="2" charset="0"/>
              <a:cs typeface="Avenir Next Arabic" panose="020B0503020202020204" pitchFamily="34" charset="-78"/>
            </a:endParaRPr>
          </a:p>
        </p:txBody>
      </p:sp>
      <p:sp>
        <p:nvSpPr>
          <p:cNvPr id="188" name="Google Shape;4203;p75">
            <a:extLst>
              <a:ext uri="{FF2B5EF4-FFF2-40B4-BE49-F238E27FC236}">
                <a16:creationId xmlns:a16="http://schemas.microsoft.com/office/drawing/2014/main" id="{8BF63F02-4171-7AEF-64FD-40D664C5CEB4}"/>
              </a:ext>
            </a:extLst>
          </p:cNvPr>
          <p:cNvSpPr/>
          <p:nvPr/>
        </p:nvSpPr>
        <p:spPr>
          <a:xfrm>
            <a:off x="19407487" y="117380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600">
              <a:latin typeface="Baguet Script" panose="020F0502020204030204" pitchFamily="2" charset="0"/>
              <a:cs typeface="Avenir Next Arabic" panose="020B0503020202020204" pitchFamily="34" charset="-78"/>
            </a:endParaRPr>
          </a:p>
        </p:txBody>
      </p:sp>
      <p:sp>
        <p:nvSpPr>
          <p:cNvPr id="189" name="Google Shape;4203;p75">
            <a:extLst>
              <a:ext uri="{FF2B5EF4-FFF2-40B4-BE49-F238E27FC236}">
                <a16:creationId xmlns:a16="http://schemas.microsoft.com/office/drawing/2014/main" id="{0C3B1D2C-9283-A151-F8C8-F25E0E99532C}"/>
              </a:ext>
            </a:extLst>
          </p:cNvPr>
          <p:cNvSpPr/>
          <p:nvPr/>
        </p:nvSpPr>
        <p:spPr>
          <a:xfrm>
            <a:off x="19407487" y="126143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استلام التحديثات من ممثلي القطاعات</a:t>
            </a:r>
          </a:p>
        </p:txBody>
      </p:sp>
      <p:sp>
        <p:nvSpPr>
          <p:cNvPr id="2" name="TextBox 1">
            <a:extLst>
              <a:ext uri="{FF2B5EF4-FFF2-40B4-BE49-F238E27FC236}">
                <a16:creationId xmlns:a16="http://schemas.microsoft.com/office/drawing/2014/main" id="{DA5A3B09-DE3A-5AE0-C556-B104A76D2ADA}"/>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
        <p:nvSpPr>
          <p:cNvPr id="3" name="Google Shape;4203;p75">
            <a:extLst>
              <a:ext uri="{FF2B5EF4-FFF2-40B4-BE49-F238E27FC236}">
                <a16:creationId xmlns:a16="http://schemas.microsoft.com/office/drawing/2014/main" id="{64DCA02F-77E9-925A-196D-708101D53628}"/>
              </a:ext>
            </a:extLst>
          </p:cNvPr>
          <p:cNvSpPr/>
          <p:nvPr/>
        </p:nvSpPr>
        <p:spPr>
          <a:xfrm>
            <a:off x="12376150" y="10898904"/>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4" name="Google Shape;4203;p75">
            <a:extLst>
              <a:ext uri="{FF2B5EF4-FFF2-40B4-BE49-F238E27FC236}">
                <a16:creationId xmlns:a16="http://schemas.microsoft.com/office/drawing/2014/main" id="{146B1501-3B3D-DDAD-AA00-66E433FBAAB9}"/>
              </a:ext>
            </a:extLst>
          </p:cNvPr>
          <p:cNvSpPr/>
          <p:nvPr/>
        </p:nvSpPr>
        <p:spPr>
          <a:xfrm>
            <a:off x="12376150" y="116890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9" name="Google Shape;4203;p75">
            <a:extLst>
              <a:ext uri="{FF2B5EF4-FFF2-40B4-BE49-F238E27FC236}">
                <a16:creationId xmlns:a16="http://schemas.microsoft.com/office/drawing/2014/main" id="{F60355BE-9915-E7DA-5637-92ED19B2BBDD}"/>
              </a:ext>
            </a:extLst>
          </p:cNvPr>
          <p:cNvSpPr/>
          <p:nvPr/>
        </p:nvSpPr>
        <p:spPr>
          <a:xfrm>
            <a:off x="12376150" y="125653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3" name="Google Shape;4203;p75">
            <a:extLst>
              <a:ext uri="{FF2B5EF4-FFF2-40B4-BE49-F238E27FC236}">
                <a16:creationId xmlns:a16="http://schemas.microsoft.com/office/drawing/2014/main" id="{A74F45C1-B11E-87BE-F94B-C9FC2191F125}"/>
              </a:ext>
            </a:extLst>
          </p:cNvPr>
          <p:cNvSpPr/>
          <p:nvPr/>
        </p:nvSpPr>
        <p:spPr>
          <a:xfrm>
            <a:off x="15961561" y="125653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Tree>
    <p:extLst>
      <p:ext uri="{BB962C8B-B14F-4D97-AF65-F5344CB8AC3E}">
        <p14:creationId xmlns:p14="http://schemas.microsoft.com/office/powerpoint/2010/main" val="184330724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C4D99-3647-FB66-BA63-73E703BE9EF0}"/>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62BF57B7-8B1F-4006-6B0E-E555097C03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62BF57B7-8B1F-4006-6B0E-E555097C03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FFEC900E-8F58-500C-58B5-3EEBA10B1486}"/>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C6D121B0-3D5B-D004-8DC8-D8BC37BA070D}"/>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ar-SA" sz="3600" b="0" i="0" u="none" strike="noStrike" cap="none" spc="0" baseline="0">
                  <a:solidFill>
                    <a:schemeClr val="dk1"/>
                  </a:solidFill>
                  <a:uFillTx/>
                  <a:latin typeface="Avenir Next Arabic Demi" panose="020B0703020202020204" pitchFamily="34" charset="-78"/>
                  <a:cs typeface="Avenir Next Arabic Demi" panose="020B0703020202020204" pitchFamily="34" charset="-78"/>
                  <a:sym typeface="Helvetica Neue"/>
                </a:rPr>
                <a:t>تقرير المراجعة الداخلية للقطاعات </a:t>
              </a:r>
            </a:p>
          </p:txBody>
        </p:sp>
        <p:cxnSp>
          <p:nvCxnSpPr>
            <p:cNvPr id="7" name="Straight Connector 6">
              <a:extLst>
                <a:ext uri="{FF2B5EF4-FFF2-40B4-BE49-F238E27FC236}">
                  <a16:creationId xmlns:a16="http://schemas.microsoft.com/office/drawing/2014/main" id="{A96E09F8-B77A-326F-75C0-FBF9C6058CE1}"/>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E140CD1-5F8E-2816-AE03-047840A4EB32}"/>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9B49C0AC-3AD6-6276-35FC-F7F7A4C041A2}"/>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8295FB3D-DD9A-D349-E400-352C8CA81ABD}"/>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EA19F292-3320-B2C1-DF7C-886F0DA2790E}"/>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EB10963B-4CDF-4694-DAE6-6FDD0D317DA5}"/>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DEC209ED-4873-D1EC-4157-D3B7763D7627}"/>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452FDC48-4716-CB45-D079-70C58AECF435}"/>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7CAC2BDE-C24D-03F4-3D1E-F20B542E76D9}"/>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D09CE086-B082-E634-BDF8-6BE643964CE7}"/>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676D63CD-73C0-FB4B-B04C-719175A41BE8}"/>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00995522-8442-7566-7312-B35E42B31002}"/>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1669C8BF-70AA-99BC-B386-EE40E538145F}"/>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7EACD5CB-4644-4637-44CD-28FF393A5003}"/>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CF0DFE6E-E55F-6FEB-4031-C2F90BF76619}"/>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الملفات المشتركة والتأكيد على انتهاء التحديث من خلال البريد الالكتروني</a:t>
            </a:r>
          </a:p>
        </p:txBody>
      </p:sp>
      <p:sp>
        <p:nvSpPr>
          <p:cNvPr id="89" name="Google Shape;4203;p75">
            <a:extLst>
              <a:ext uri="{FF2B5EF4-FFF2-40B4-BE49-F238E27FC236}">
                <a16:creationId xmlns:a16="http://schemas.microsoft.com/office/drawing/2014/main" id="{7BF1BB8E-2086-47D9-1806-627D73DD7C9A}"/>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F7845F78-5823-ABFD-941D-354222A04A37}"/>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54838C3A-C4C9-4EA7-CBDC-8875607FF949}"/>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b="1">
                <a:latin typeface="Baguet Script" panose="020F0502020204030204" pitchFamily="2" charset="0"/>
                <a:cs typeface="Avenir Next Arabic" panose="020B0503020202020204" pitchFamily="34" charset="-78"/>
              </a:rPr>
              <a:t>عقد اجتماع تقرير المراجعة الداخلية للقطاعات </a:t>
            </a:r>
          </a:p>
        </p:txBody>
      </p:sp>
      <p:sp>
        <p:nvSpPr>
          <p:cNvPr id="19" name="Google Shape;4203;p75">
            <a:extLst>
              <a:ext uri="{FF2B5EF4-FFF2-40B4-BE49-F238E27FC236}">
                <a16:creationId xmlns:a16="http://schemas.microsoft.com/office/drawing/2014/main" id="{CB86A57F-42B1-8217-3866-AC06A79172D8}"/>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A569AB46-C5E4-3CD8-BAA9-4B323094F8F5}"/>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968D34F9-7D37-FBF2-5040-59DC55CC9DFC}"/>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1F737144-8623-15F3-8A57-C9459394885F}"/>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70" name="Table 69">
            <a:extLst>
              <a:ext uri="{FF2B5EF4-FFF2-40B4-BE49-F238E27FC236}">
                <a16:creationId xmlns:a16="http://schemas.microsoft.com/office/drawing/2014/main" id="{A0F711BA-2F4A-74CE-6420-562490D87196}"/>
              </a:ext>
            </a:extLst>
          </p:cNvPr>
          <p:cNvGraphicFramePr>
            <a:graphicFrameLocks noGrp="1"/>
          </p:cNvGraphicFramePr>
          <p:nvPr>
            <p:extLst>
              <p:ext uri="{D42A27DB-BD31-4B8C-83A1-F6EECF244321}">
                <p14:modId xmlns:p14="http://schemas.microsoft.com/office/powerpoint/2010/main" val="3585025689"/>
              </p:ext>
            </p:extLst>
          </p:nvPr>
        </p:nvGraphicFramePr>
        <p:xfrm>
          <a:off x="1110476" y="1989455"/>
          <a:ext cx="15636252" cy="1433122"/>
        </p:xfrm>
        <a:graphic>
          <a:graphicData uri="http://schemas.openxmlformats.org/drawingml/2006/table">
            <a:tbl>
              <a:tblPr rtl="1" firstRow="1" bandRow="1"/>
              <a:tblGrid>
                <a:gridCol w="363633">
                  <a:extLst>
                    <a:ext uri="{9D8B030D-6E8A-4147-A177-3AD203B41FA5}">
                      <a16:colId xmlns:a16="http://schemas.microsoft.com/office/drawing/2014/main" val="4280246268"/>
                    </a:ext>
                  </a:extLst>
                </a:gridCol>
                <a:gridCol w="363633">
                  <a:extLst>
                    <a:ext uri="{9D8B030D-6E8A-4147-A177-3AD203B41FA5}">
                      <a16:colId xmlns:a16="http://schemas.microsoft.com/office/drawing/2014/main" val="2438629990"/>
                    </a:ext>
                  </a:extLst>
                </a:gridCol>
                <a:gridCol w="363633">
                  <a:extLst>
                    <a:ext uri="{9D8B030D-6E8A-4147-A177-3AD203B41FA5}">
                      <a16:colId xmlns:a16="http://schemas.microsoft.com/office/drawing/2014/main" val="3284252778"/>
                    </a:ext>
                  </a:extLst>
                </a:gridCol>
                <a:gridCol w="363633">
                  <a:extLst>
                    <a:ext uri="{9D8B030D-6E8A-4147-A177-3AD203B41FA5}">
                      <a16:colId xmlns:a16="http://schemas.microsoft.com/office/drawing/2014/main" val="2392239795"/>
                    </a:ext>
                  </a:extLst>
                </a:gridCol>
                <a:gridCol w="363633">
                  <a:extLst>
                    <a:ext uri="{9D8B030D-6E8A-4147-A177-3AD203B41FA5}">
                      <a16:colId xmlns:a16="http://schemas.microsoft.com/office/drawing/2014/main" val="3044466169"/>
                    </a:ext>
                  </a:extLst>
                </a:gridCol>
                <a:gridCol w="334739">
                  <a:extLst>
                    <a:ext uri="{9D8B030D-6E8A-4147-A177-3AD203B41FA5}">
                      <a16:colId xmlns:a16="http://schemas.microsoft.com/office/drawing/2014/main" val="2924375124"/>
                    </a:ext>
                  </a:extLst>
                </a:gridCol>
                <a:gridCol w="392491">
                  <a:extLst>
                    <a:ext uri="{9D8B030D-6E8A-4147-A177-3AD203B41FA5}">
                      <a16:colId xmlns:a16="http://schemas.microsoft.com/office/drawing/2014/main" val="1722783852"/>
                    </a:ext>
                  </a:extLst>
                </a:gridCol>
                <a:gridCol w="363633">
                  <a:extLst>
                    <a:ext uri="{9D8B030D-6E8A-4147-A177-3AD203B41FA5}">
                      <a16:colId xmlns:a16="http://schemas.microsoft.com/office/drawing/2014/main" val="4194945750"/>
                    </a:ext>
                  </a:extLst>
                </a:gridCol>
                <a:gridCol w="363633">
                  <a:extLst>
                    <a:ext uri="{9D8B030D-6E8A-4147-A177-3AD203B41FA5}">
                      <a16:colId xmlns:a16="http://schemas.microsoft.com/office/drawing/2014/main" val="1201121911"/>
                    </a:ext>
                  </a:extLst>
                </a:gridCol>
                <a:gridCol w="363633">
                  <a:extLst>
                    <a:ext uri="{9D8B030D-6E8A-4147-A177-3AD203B41FA5}">
                      <a16:colId xmlns:a16="http://schemas.microsoft.com/office/drawing/2014/main" val="3499060142"/>
                    </a:ext>
                  </a:extLst>
                </a:gridCol>
                <a:gridCol w="363633">
                  <a:extLst>
                    <a:ext uri="{9D8B030D-6E8A-4147-A177-3AD203B41FA5}">
                      <a16:colId xmlns:a16="http://schemas.microsoft.com/office/drawing/2014/main" val="3184765866"/>
                    </a:ext>
                  </a:extLst>
                </a:gridCol>
                <a:gridCol w="363633">
                  <a:extLst>
                    <a:ext uri="{9D8B030D-6E8A-4147-A177-3AD203B41FA5}">
                      <a16:colId xmlns:a16="http://schemas.microsoft.com/office/drawing/2014/main" val="1287295222"/>
                    </a:ext>
                  </a:extLst>
                </a:gridCol>
                <a:gridCol w="363633">
                  <a:extLst>
                    <a:ext uri="{9D8B030D-6E8A-4147-A177-3AD203B41FA5}">
                      <a16:colId xmlns:a16="http://schemas.microsoft.com/office/drawing/2014/main" val="778938683"/>
                    </a:ext>
                  </a:extLst>
                </a:gridCol>
                <a:gridCol w="363633">
                  <a:extLst>
                    <a:ext uri="{9D8B030D-6E8A-4147-A177-3AD203B41FA5}">
                      <a16:colId xmlns:a16="http://schemas.microsoft.com/office/drawing/2014/main" val="645048637"/>
                    </a:ext>
                  </a:extLst>
                </a:gridCol>
                <a:gridCol w="302816">
                  <a:extLst>
                    <a:ext uri="{9D8B030D-6E8A-4147-A177-3AD203B41FA5}">
                      <a16:colId xmlns:a16="http://schemas.microsoft.com/office/drawing/2014/main" val="3587697693"/>
                    </a:ext>
                  </a:extLst>
                </a:gridCol>
                <a:gridCol w="424474">
                  <a:extLst>
                    <a:ext uri="{9D8B030D-6E8A-4147-A177-3AD203B41FA5}">
                      <a16:colId xmlns:a16="http://schemas.microsoft.com/office/drawing/2014/main" val="162846911"/>
                    </a:ext>
                  </a:extLst>
                </a:gridCol>
                <a:gridCol w="363633">
                  <a:extLst>
                    <a:ext uri="{9D8B030D-6E8A-4147-A177-3AD203B41FA5}">
                      <a16:colId xmlns:a16="http://schemas.microsoft.com/office/drawing/2014/main" val="421274445"/>
                    </a:ext>
                  </a:extLst>
                </a:gridCol>
                <a:gridCol w="363633">
                  <a:extLst>
                    <a:ext uri="{9D8B030D-6E8A-4147-A177-3AD203B41FA5}">
                      <a16:colId xmlns:a16="http://schemas.microsoft.com/office/drawing/2014/main" val="2284999595"/>
                    </a:ext>
                  </a:extLst>
                </a:gridCol>
                <a:gridCol w="363633">
                  <a:extLst>
                    <a:ext uri="{9D8B030D-6E8A-4147-A177-3AD203B41FA5}">
                      <a16:colId xmlns:a16="http://schemas.microsoft.com/office/drawing/2014/main" val="2944253659"/>
                    </a:ext>
                  </a:extLst>
                </a:gridCol>
                <a:gridCol w="363633">
                  <a:extLst>
                    <a:ext uri="{9D8B030D-6E8A-4147-A177-3AD203B41FA5}">
                      <a16:colId xmlns:a16="http://schemas.microsoft.com/office/drawing/2014/main" val="2550891839"/>
                    </a:ext>
                  </a:extLst>
                </a:gridCol>
                <a:gridCol w="363633">
                  <a:extLst>
                    <a:ext uri="{9D8B030D-6E8A-4147-A177-3AD203B41FA5}">
                      <a16:colId xmlns:a16="http://schemas.microsoft.com/office/drawing/2014/main" val="2880123025"/>
                    </a:ext>
                  </a:extLst>
                </a:gridCol>
                <a:gridCol w="363633">
                  <a:extLst>
                    <a:ext uri="{9D8B030D-6E8A-4147-A177-3AD203B41FA5}">
                      <a16:colId xmlns:a16="http://schemas.microsoft.com/office/drawing/2014/main" val="1336087746"/>
                    </a:ext>
                  </a:extLst>
                </a:gridCol>
                <a:gridCol w="363633">
                  <a:extLst>
                    <a:ext uri="{9D8B030D-6E8A-4147-A177-3AD203B41FA5}">
                      <a16:colId xmlns:a16="http://schemas.microsoft.com/office/drawing/2014/main" val="3205112472"/>
                    </a:ext>
                  </a:extLst>
                </a:gridCol>
                <a:gridCol w="363633">
                  <a:extLst>
                    <a:ext uri="{9D8B030D-6E8A-4147-A177-3AD203B41FA5}">
                      <a16:colId xmlns:a16="http://schemas.microsoft.com/office/drawing/2014/main" val="2348083285"/>
                    </a:ext>
                  </a:extLst>
                </a:gridCol>
                <a:gridCol w="363633">
                  <a:extLst>
                    <a:ext uri="{9D8B030D-6E8A-4147-A177-3AD203B41FA5}">
                      <a16:colId xmlns:a16="http://schemas.microsoft.com/office/drawing/2014/main" val="2119375720"/>
                    </a:ext>
                  </a:extLst>
                </a:gridCol>
                <a:gridCol w="336333">
                  <a:extLst>
                    <a:ext uri="{9D8B030D-6E8A-4147-A177-3AD203B41FA5}">
                      <a16:colId xmlns:a16="http://schemas.microsoft.com/office/drawing/2014/main" val="1590994889"/>
                    </a:ext>
                  </a:extLst>
                </a:gridCol>
                <a:gridCol w="390978">
                  <a:extLst>
                    <a:ext uri="{9D8B030D-6E8A-4147-A177-3AD203B41FA5}">
                      <a16:colId xmlns:a16="http://schemas.microsoft.com/office/drawing/2014/main" val="2721689925"/>
                    </a:ext>
                  </a:extLst>
                </a:gridCol>
                <a:gridCol w="363633">
                  <a:extLst>
                    <a:ext uri="{9D8B030D-6E8A-4147-A177-3AD203B41FA5}">
                      <a16:colId xmlns:a16="http://schemas.microsoft.com/office/drawing/2014/main" val="1185672108"/>
                    </a:ext>
                  </a:extLst>
                </a:gridCol>
                <a:gridCol w="363633">
                  <a:extLst>
                    <a:ext uri="{9D8B030D-6E8A-4147-A177-3AD203B41FA5}">
                      <a16:colId xmlns:a16="http://schemas.microsoft.com/office/drawing/2014/main" val="1473799831"/>
                    </a:ext>
                  </a:extLst>
                </a:gridCol>
                <a:gridCol w="363633">
                  <a:extLst>
                    <a:ext uri="{9D8B030D-6E8A-4147-A177-3AD203B41FA5}">
                      <a16:colId xmlns:a16="http://schemas.microsoft.com/office/drawing/2014/main" val="2437146537"/>
                    </a:ext>
                  </a:extLst>
                </a:gridCol>
                <a:gridCol w="363633">
                  <a:extLst>
                    <a:ext uri="{9D8B030D-6E8A-4147-A177-3AD203B41FA5}">
                      <a16:colId xmlns:a16="http://schemas.microsoft.com/office/drawing/2014/main" val="2457780390"/>
                    </a:ext>
                  </a:extLst>
                </a:gridCol>
                <a:gridCol w="363633">
                  <a:extLst>
                    <a:ext uri="{9D8B030D-6E8A-4147-A177-3AD203B41FA5}">
                      <a16:colId xmlns:a16="http://schemas.microsoft.com/office/drawing/2014/main" val="211267938"/>
                    </a:ext>
                  </a:extLst>
                </a:gridCol>
                <a:gridCol w="363633">
                  <a:extLst>
                    <a:ext uri="{9D8B030D-6E8A-4147-A177-3AD203B41FA5}">
                      <a16:colId xmlns:a16="http://schemas.microsoft.com/office/drawing/2014/main" val="1508673446"/>
                    </a:ext>
                  </a:extLst>
                </a:gridCol>
                <a:gridCol w="363633">
                  <a:extLst>
                    <a:ext uri="{9D8B030D-6E8A-4147-A177-3AD203B41FA5}">
                      <a16:colId xmlns:a16="http://schemas.microsoft.com/office/drawing/2014/main" val="1455250964"/>
                    </a:ext>
                  </a:extLst>
                </a:gridCol>
                <a:gridCol w="363633">
                  <a:extLst>
                    <a:ext uri="{9D8B030D-6E8A-4147-A177-3AD203B41FA5}">
                      <a16:colId xmlns:a16="http://schemas.microsoft.com/office/drawing/2014/main" val="1499718607"/>
                    </a:ext>
                  </a:extLst>
                </a:gridCol>
                <a:gridCol w="363633">
                  <a:extLst>
                    <a:ext uri="{9D8B030D-6E8A-4147-A177-3AD203B41FA5}">
                      <a16:colId xmlns:a16="http://schemas.microsoft.com/office/drawing/2014/main" val="331671501"/>
                    </a:ext>
                  </a:extLst>
                </a:gridCol>
                <a:gridCol w="363633">
                  <a:extLst>
                    <a:ext uri="{9D8B030D-6E8A-4147-A177-3AD203B41FA5}">
                      <a16:colId xmlns:a16="http://schemas.microsoft.com/office/drawing/2014/main" val="709123399"/>
                    </a:ext>
                  </a:extLst>
                </a:gridCol>
                <a:gridCol w="363633">
                  <a:extLst>
                    <a:ext uri="{9D8B030D-6E8A-4147-A177-3AD203B41FA5}">
                      <a16:colId xmlns:a16="http://schemas.microsoft.com/office/drawing/2014/main" val="3601427777"/>
                    </a:ext>
                  </a:extLst>
                </a:gridCol>
                <a:gridCol w="363633">
                  <a:extLst>
                    <a:ext uri="{9D8B030D-6E8A-4147-A177-3AD203B41FA5}">
                      <a16:colId xmlns:a16="http://schemas.microsoft.com/office/drawing/2014/main" val="1406434199"/>
                    </a:ext>
                  </a:extLst>
                </a:gridCol>
                <a:gridCol w="363633">
                  <a:extLst>
                    <a:ext uri="{9D8B030D-6E8A-4147-A177-3AD203B41FA5}">
                      <a16:colId xmlns:a16="http://schemas.microsoft.com/office/drawing/2014/main" val="2067636733"/>
                    </a:ext>
                  </a:extLst>
                </a:gridCol>
                <a:gridCol w="363633">
                  <a:extLst>
                    <a:ext uri="{9D8B030D-6E8A-4147-A177-3AD203B41FA5}">
                      <a16:colId xmlns:a16="http://schemas.microsoft.com/office/drawing/2014/main" val="2120406731"/>
                    </a:ext>
                  </a:extLst>
                </a:gridCol>
                <a:gridCol w="363633">
                  <a:extLst>
                    <a:ext uri="{9D8B030D-6E8A-4147-A177-3AD203B41FA5}">
                      <a16:colId xmlns:a16="http://schemas.microsoft.com/office/drawing/2014/main" val="1383123195"/>
                    </a:ext>
                  </a:extLst>
                </a:gridCol>
                <a:gridCol w="363633">
                  <a:extLst>
                    <a:ext uri="{9D8B030D-6E8A-4147-A177-3AD203B41FA5}">
                      <a16:colId xmlns:a16="http://schemas.microsoft.com/office/drawing/2014/main" val="1539587230"/>
                    </a:ext>
                  </a:extLst>
                </a:gridCol>
              </a:tblGrid>
              <a:tr h="716561">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cs typeface="Avenir Next Arabic" panose="020B0503020202020204" pitchFamily="34" charset="-78"/>
                        </a:rPr>
                        <a:t>نوفمبر 2024</a:t>
                      </a:r>
                      <a:endParaRPr lang="en-US" sz="2175" kern="1200">
                        <a:solidFill>
                          <a:srgbClr val="FFFFFF"/>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LB" sz="2175" kern="1200">
                          <a:solidFill>
                            <a:srgbClr val="FFFFFF"/>
                          </a:solidFill>
                          <a:latin typeface="Avenir Next Arabic" panose="020B0503020202020204" pitchFamily="34" charset="-78"/>
                          <a:ea typeface="+mn-ea"/>
                          <a:cs typeface="Avenir Next Arabic" panose="020B0503020202020204" pitchFamily="34" charset="-78"/>
                        </a:rPr>
                        <a:t>ديسمبر 2024</a:t>
                      </a:r>
                      <a:endParaRPr lang="en-US" sz="2175" kern="1200">
                        <a:solidFill>
                          <a:srgbClr val="FFFFFF"/>
                        </a:solidFill>
                        <a:latin typeface="Avenir Next Arabic" panose="020B0503020202020204" pitchFamily="34" charset="-78"/>
                        <a:ea typeface="+mn-ea"/>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17</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24</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29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30</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400" kern="1200">
                          <a:solidFill>
                            <a:schemeClr val="tx1"/>
                          </a:solidFill>
                          <a:latin typeface="Avenir Next Arabic" panose="020B0503020202020204" pitchFamily="34" charset="-78"/>
                          <a:cs typeface="Avenir Next Arabic" panose="020B0503020202020204" pitchFamily="34" charset="-78"/>
                        </a:rPr>
                        <a:t>31</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cxnSp>
        <p:nvCxnSpPr>
          <p:cNvPr id="72" name="Straight Connector 71">
            <a:extLst>
              <a:ext uri="{FF2B5EF4-FFF2-40B4-BE49-F238E27FC236}">
                <a16:creationId xmlns:a16="http://schemas.microsoft.com/office/drawing/2014/main" id="{A09D53BC-EBE7-2E23-65AA-DDA262FC06CF}"/>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AAECEB0-CE87-E381-0FF8-B1E0CBA644E4}"/>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C0610E-BC54-A514-6688-BE65DC6F5693}"/>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4821E1C-8D5E-F9AB-C3D3-1E214805A435}"/>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5B77D8-323A-CBE5-4A8A-B97EB4F64F6F}"/>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5F6D6E9-FADE-6A3E-AF3F-FE76815DD820}"/>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88A6E349-8C8A-42A0-450A-B0F8726614F7}"/>
              </a:ext>
            </a:extLst>
          </p:cNvPr>
          <p:cNvSpPr/>
          <p:nvPr/>
        </p:nvSpPr>
        <p:spPr>
          <a:xfrm>
            <a:off x="11021310" y="806411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2" name="Oval 81">
            <a:extLst>
              <a:ext uri="{FF2B5EF4-FFF2-40B4-BE49-F238E27FC236}">
                <a16:creationId xmlns:a16="http://schemas.microsoft.com/office/drawing/2014/main" id="{B12E79DC-909D-EE08-0007-DB97CDAC59A3}"/>
              </a:ext>
            </a:extLst>
          </p:cNvPr>
          <p:cNvSpPr/>
          <p:nvPr/>
        </p:nvSpPr>
        <p:spPr>
          <a:xfrm>
            <a:off x="10625316" y="8871605"/>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8" name="Oval 87">
            <a:extLst>
              <a:ext uri="{FF2B5EF4-FFF2-40B4-BE49-F238E27FC236}">
                <a16:creationId xmlns:a16="http://schemas.microsoft.com/office/drawing/2014/main" id="{BACC92F9-F7A2-016C-096C-23F2CA00C1F0}"/>
              </a:ext>
            </a:extLst>
          </p:cNvPr>
          <p:cNvSpPr/>
          <p:nvPr/>
        </p:nvSpPr>
        <p:spPr>
          <a:xfrm>
            <a:off x="11773580" y="4050300"/>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90" name="Google Shape;4203;p75">
            <a:extLst>
              <a:ext uri="{FF2B5EF4-FFF2-40B4-BE49-F238E27FC236}">
                <a16:creationId xmlns:a16="http://schemas.microsoft.com/office/drawing/2014/main" id="{4D8BF0A5-ED6D-1842-B959-82B2D513888E}"/>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92" name="Google Shape;4203;p75">
            <a:extLst>
              <a:ext uri="{FF2B5EF4-FFF2-40B4-BE49-F238E27FC236}">
                <a16:creationId xmlns:a16="http://schemas.microsoft.com/office/drawing/2014/main" id="{F902059B-2AB4-D952-D45E-ABC707FEBB92}"/>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E30FE470-3C32-4639-CDF1-2A0F7F07FC82}"/>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الأربعاء</a:t>
            </a:r>
          </a:p>
        </p:txBody>
      </p:sp>
      <p:sp>
        <p:nvSpPr>
          <p:cNvPr id="97" name="Google Shape;4203;p75">
            <a:extLst>
              <a:ext uri="{FF2B5EF4-FFF2-40B4-BE49-F238E27FC236}">
                <a16:creationId xmlns:a16="http://schemas.microsoft.com/office/drawing/2014/main" id="{3829527A-42D0-F882-01DB-A849DB6472D2}"/>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CBC6D001-5EAE-0AB3-3052-D5F20C477EDB}"/>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الخميس</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26E14752-825A-65C2-CF6B-83566F325898}"/>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b="1">
                <a:latin typeface="Baguet Script" panose="020F0502020204030204" pitchFamily="2" charset="0"/>
                <a:cs typeface="Avenir Next Arabic" panose="020B0503020202020204" pitchFamily="34" charset="-78"/>
              </a:rPr>
              <a:t>الأحد</a:t>
            </a:r>
            <a:endParaRPr lang="en-US" sz="1800" b="1">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B05C188A-3BBA-50D9-842A-04424EE10F03}"/>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112" name="Oval 111">
            <a:extLst>
              <a:ext uri="{FF2B5EF4-FFF2-40B4-BE49-F238E27FC236}">
                <a16:creationId xmlns:a16="http://schemas.microsoft.com/office/drawing/2014/main" id="{C237DD13-80FB-9C0B-A99A-79FA8B28B80B}"/>
              </a:ext>
            </a:extLst>
          </p:cNvPr>
          <p:cNvSpPr/>
          <p:nvPr/>
        </p:nvSpPr>
        <p:spPr>
          <a:xfrm>
            <a:off x="11444076" y="4894756"/>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4" name="Oval 113">
            <a:extLst>
              <a:ext uri="{FF2B5EF4-FFF2-40B4-BE49-F238E27FC236}">
                <a16:creationId xmlns:a16="http://schemas.microsoft.com/office/drawing/2014/main" id="{FC96FBFD-5387-05C3-588C-4E47CC412BC3}"/>
              </a:ext>
            </a:extLst>
          </p:cNvPr>
          <p:cNvSpPr/>
          <p:nvPr/>
        </p:nvSpPr>
        <p:spPr>
          <a:xfrm>
            <a:off x="11452097" y="5688840"/>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7" name="Oval 116">
            <a:extLst>
              <a:ext uri="{FF2B5EF4-FFF2-40B4-BE49-F238E27FC236}">
                <a16:creationId xmlns:a16="http://schemas.microsoft.com/office/drawing/2014/main" id="{FE209299-AC68-AC45-7B34-72AFA2B27EB9}"/>
              </a:ext>
            </a:extLst>
          </p:cNvPr>
          <p:cNvSpPr/>
          <p:nvPr/>
        </p:nvSpPr>
        <p:spPr>
          <a:xfrm>
            <a:off x="11459477" y="6480678"/>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9" name="Oval 118">
            <a:extLst>
              <a:ext uri="{FF2B5EF4-FFF2-40B4-BE49-F238E27FC236}">
                <a16:creationId xmlns:a16="http://schemas.microsoft.com/office/drawing/2014/main" id="{AA00D83D-FBB5-A613-4E21-896018B0254A}"/>
              </a:ext>
            </a:extLst>
          </p:cNvPr>
          <p:cNvSpPr/>
          <p:nvPr/>
        </p:nvSpPr>
        <p:spPr>
          <a:xfrm>
            <a:off x="11030458" y="7254228"/>
            <a:ext cx="182880" cy="182880"/>
          </a:xfrm>
          <a:prstGeom prst="ellipse">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3" name="TextBox 2">
            <a:extLst>
              <a:ext uri="{FF2B5EF4-FFF2-40B4-BE49-F238E27FC236}">
                <a16:creationId xmlns:a16="http://schemas.microsoft.com/office/drawing/2014/main" id="{DCFEA182-7F63-CE3B-01DE-5D2A8C23B556}"/>
              </a:ext>
            </a:extLst>
          </p:cNvPr>
          <p:cNvSpPr txBox="1"/>
          <p:nvPr/>
        </p:nvSpPr>
        <p:spPr>
          <a:xfrm>
            <a:off x="11454384" y="378561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20-Nov</a:t>
            </a:r>
          </a:p>
        </p:txBody>
      </p:sp>
      <p:sp>
        <p:nvSpPr>
          <p:cNvPr id="9" name="TextBox 8">
            <a:extLst>
              <a:ext uri="{FF2B5EF4-FFF2-40B4-BE49-F238E27FC236}">
                <a16:creationId xmlns:a16="http://schemas.microsoft.com/office/drawing/2014/main" id="{572413C1-4CC3-4C35-06C9-14574532E8F6}"/>
              </a:ext>
            </a:extLst>
          </p:cNvPr>
          <p:cNvSpPr txBox="1"/>
          <p:nvPr/>
        </p:nvSpPr>
        <p:spPr>
          <a:xfrm>
            <a:off x="11152632" y="463296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18" name="TextBox 17">
            <a:extLst>
              <a:ext uri="{FF2B5EF4-FFF2-40B4-BE49-F238E27FC236}">
                <a16:creationId xmlns:a16="http://schemas.microsoft.com/office/drawing/2014/main" id="{A267A7A8-706A-6B9B-2F98-AF2842E1DA55}"/>
              </a:ext>
            </a:extLst>
          </p:cNvPr>
          <p:cNvSpPr txBox="1"/>
          <p:nvPr/>
        </p:nvSpPr>
        <p:spPr>
          <a:xfrm>
            <a:off x="11152632" y="5425440"/>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24" name="TextBox 23">
            <a:extLst>
              <a:ext uri="{FF2B5EF4-FFF2-40B4-BE49-F238E27FC236}">
                <a16:creationId xmlns:a16="http://schemas.microsoft.com/office/drawing/2014/main" id="{E39357B5-64BC-BB08-0830-B76458F57876}"/>
              </a:ext>
            </a:extLst>
          </p:cNvPr>
          <p:cNvSpPr txBox="1"/>
          <p:nvPr/>
        </p:nvSpPr>
        <p:spPr>
          <a:xfrm>
            <a:off x="11177016" y="619963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21-Nov</a:t>
            </a:r>
          </a:p>
        </p:txBody>
      </p:sp>
      <p:sp>
        <p:nvSpPr>
          <p:cNvPr id="26" name="TextBox 25">
            <a:extLst>
              <a:ext uri="{FF2B5EF4-FFF2-40B4-BE49-F238E27FC236}">
                <a16:creationId xmlns:a16="http://schemas.microsoft.com/office/drawing/2014/main" id="{4373BB1E-C97B-1D4D-C807-FAB036DCB97B}"/>
              </a:ext>
            </a:extLst>
          </p:cNvPr>
          <p:cNvSpPr txBox="1"/>
          <p:nvPr/>
        </p:nvSpPr>
        <p:spPr>
          <a:xfrm>
            <a:off x="10707624" y="6992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24-Nov</a:t>
            </a:r>
          </a:p>
        </p:txBody>
      </p:sp>
      <p:sp>
        <p:nvSpPr>
          <p:cNvPr id="32" name="TextBox 31">
            <a:extLst>
              <a:ext uri="{FF2B5EF4-FFF2-40B4-BE49-F238E27FC236}">
                <a16:creationId xmlns:a16="http://schemas.microsoft.com/office/drawing/2014/main" id="{5620C855-F837-BBE2-06B2-0ECCD46DAD55}"/>
              </a:ext>
            </a:extLst>
          </p:cNvPr>
          <p:cNvSpPr txBox="1"/>
          <p:nvPr/>
        </p:nvSpPr>
        <p:spPr>
          <a:xfrm>
            <a:off x="10411326" y="7784592"/>
            <a:ext cx="1125096" cy="369332"/>
          </a:xfrm>
          <a:prstGeom prst="rect">
            <a:avLst/>
          </a:prstGeom>
          <a:noFill/>
        </p:spPr>
        <p:txBody>
          <a:bodyPr wrap="square" rtlCol="0">
            <a:spAutoFit/>
          </a:bodyPr>
          <a:lstStyle/>
          <a:p>
            <a:pPr algn="r" defTabSz="1828800" rtl="1" hangingPunct="1"/>
            <a:r>
              <a:rPr lang="en-US" sz="1800" b="1">
                <a:latin typeface="Avenir Next Arabic" panose="020B0503020202020204" pitchFamily="34" charset="-78"/>
                <a:cs typeface="Avenir Next Arabic" panose="020B0503020202020204" pitchFamily="34" charset="-78"/>
                <a:sym typeface="Helvetica Neue"/>
              </a:rPr>
              <a:t>24-Nov</a:t>
            </a:r>
            <a:endParaRPr lang="en-US" sz="1400" b="1">
              <a:latin typeface="Avenir Next Arabic" panose="020B0503020202020204" pitchFamily="34" charset="-78"/>
              <a:cs typeface="Avenir Next Arabic" panose="020B0503020202020204" pitchFamily="34" charset="-78"/>
              <a:sym typeface="Helvetica Neue"/>
            </a:endParaRPr>
          </a:p>
        </p:txBody>
      </p:sp>
      <p:sp>
        <p:nvSpPr>
          <p:cNvPr id="38" name="TextBox 37">
            <a:extLst>
              <a:ext uri="{FF2B5EF4-FFF2-40B4-BE49-F238E27FC236}">
                <a16:creationId xmlns:a16="http://schemas.microsoft.com/office/drawing/2014/main" id="{E4B3E5DD-8CEA-9256-06F5-8C0C65B8E86F}"/>
              </a:ext>
            </a:extLst>
          </p:cNvPr>
          <p:cNvSpPr txBox="1"/>
          <p:nvPr/>
        </p:nvSpPr>
        <p:spPr>
          <a:xfrm>
            <a:off x="10321544" y="861364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26-Nov</a:t>
            </a:r>
          </a:p>
        </p:txBody>
      </p:sp>
      <p:sp>
        <p:nvSpPr>
          <p:cNvPr id="43" name="Oval 42">
            <a:extLst>
              <a:ext uri="{FF2B5EF4-FFF2-40B4-BE49-F238E27FC236}">
                <a16:creationId xmlns:a16="http://schemas.microsoft.com/office/drawing/2014/main" id="{A04C2B17-95C5-5578-8B7B-A614497FC11B}"/>
              </a:ext>
            </a:extLst>
          </p:cNvPr>
          <p:cNvSpPr/>
          <p:nvPr/>
        </p:nvSpPr>
        <p:spPr>
          <a:xfrm>
            <a:off x="1905762" y="80824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48" name="Oval 47">
            <a:extLst>
              <a:ext uri="{FF2B5EF4-FFF2-40B4-BE49-F238E27FC236}">
                <a16:creationId xmlns:a16="http://schemas.microsoft.com/office/drawing/2014/main" id="{256E4E23-A1A8-6BCA-6F79-155B339D7D47}"/>
              </a:ext>
            </a:extLst>
          </p:cNvPr>
          <p:cNvSpPr/>
          <p:nvPr/>
        </p:nvSpPr>
        <p:spPr>
          <a:xfrm>
            <a:off x="1521714" y="889316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3" name="Oval 52">
            <a:extLst>
              <a:ext uri="{FF2B5EF4-FFF2-40B4-BE49-F238E27FC236}">
                <a16:creationId xmlns:a16="http://schemas.microsoft.com/office/drawing/2014/main" id="{0ED824E8-6FFA-A7BD-9159-8DE439F3AB8E}"/>
              </a:ext>
            </a:extLst>
          </p:cNvPr>
          <p:cNvSpPr/>
          <p:nvPr/>
        </p:nvSpPr>
        <p:spPr>
          <a:xfrm>
            <a:off x="2230882" y="6479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58" name="Oval 57">
            <a:extLst>
              <a:ext uri="{FF2B5EF4-FFF2-40B4-BE49-F238E27FC236}">
                <a16:creationId xmlns:a16="http://schemas.microsoft.com/office/drawing/2014/main" id="{DB01F119-A225-494E-BC75-03EDD3667886}"/>
              </a:ext>
            </a:extLst>
          </p:cNvPr>
          <p:cNvSpPr/>
          <p:nvPr/>
        </p:nvSpPr>
        <p:spPr>
          <a:xfrm>
            <a:off x="1907794" y="72533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67" name="Oval 66">
            <a:extLst>
              <a:ext uri="{FF2B5EF4-FFF2-40B4-BE49-F238E27FC236}">
                <a16:creationId xmlns:a16="http://schemas.microsoft.com/office/drawing/2014/main" id="{CF37FCB1-77E1-AE91-8DDF-FDB1C7A08066}"/>
              </a:ext>
            </a:extLst>
          </p:cNvPr>
          <p:cNvSpPr/>
          <p:nvPr/>
        </p:nvSpPr>
        <p:spPr>
          <a:xfrm>
            <a:off x="2236978" y="5644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83" name="Oval 82">
            <a:extLst>
              <a:ext uri="{FF2B5EF4-FFF2-40B4-BE49-F238E27FC236}">
                <a16:creationId xmlns:a16="http://schemas.microsoft.com/office/drawing/2014/main" id="{65AB378B-1698-B827-A82E-2D7B6B181B89}"/>
              </a:ext>
            </a:extLst>
          </p:cNvPr>
          <p:cNvSpPr/>
          <p:nvPr/>
        </p:nvSpPr>
        <p:spPr>
          <a:xfrm>
            <a:off x="2273554" y="489419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7" name="Oval 106">
            <a:extLst>
              <a:ext uri="{FF2B5EF4-FFF2-40B4-BE49-F238E27FC236}">
                <a16:creationId xmlns:a16="http://schemas.microsoft.com/office/drawing/2014/main" id="{F93FC5AE-BEA9-A7FD-46AA-CDA79C4C021F}"/>
              </a:ext>
            </a:extLst>
          </p:cNvPr>
          <p:cNvSpPr/>
          <p:nvPr/>
        </p:nvSpPr>
        <p:spPr>
          <a:xfrm>
            <a:off x="2621026" y="40529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47" name="TextBox 146">
            <a:extLst>
              <a:ext uri="{FF2B5EF4-FFF2-40B4-BE49-F238E27FC236}">
                <a16:creationId xmlns:a16="http://schemas.microsoft.com/office/drawing/2014/main" id="{C710B257-19AB-5C37-3DF0-96BCE906E493}"/>
              </a:ext>
            </a:extLst>
          </p:cNvPr>
          <p:cNvSpPr txBox="1"/>
          <p:nvPr/>
        </p:nvSpPr>
        <p:spPr>
          <a:xfrm>
            <a:off x="2450592" y="3816096"/>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25-Dec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8" name="TextBox 147">
            <a:extLst>
              <a:ext uri="{FF2B5EF4-FFF2-40B4-BE49-F238E27FC236}">
                <a16:creationId xmlns:a16="http://schemas.microsoft.com/office/drawing/2014/main" id="{B90E2C2F-E864-225A-908B-9BD86970CF28}"/>
              </a:ext>
            </a:extLst>
          </p:cNvPr>
          <p:cNvSpPr txBox="1"/>
          <p:nvPr/>
        </p:nvSpPr>
        <p:spPr>
          <a:xfrm>
            <a:off x="2148840" y="4663440"/>
            <a:ext cx="804418" cy="523220"/>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26-Dec</a:t>
            </a:r>
          </a:p>
          <a:p>
            <a:pPr algn="r" defTabSz="1828800" rtl="1" hangingPunct="1"/>
            <a:endParaRPr lang="en-US" sz="1400">
              <a:latin typeface="Avenir Next Arabic" panose="020B0503020202020204" pitchFamily="34" charset="-78"/>
              <a:cs typeface="Avenir Next Arabic" panose="020B0503020202020204" pitchFamily="34" charset="-78"/>
              <a:sym typeface="Helvetica Neue"/>
            </a:endParaRPr>
          </a:p>
        </p:txBody>
      </p:sp>
      <p:sp>
        <p:nvSpPr>
          <p:cNvPr id="149" name="TextBox 148">
            <a:extLst>
              <a:ext uri="{FF2B5EF4-FFF2-40B4-BE49-F238E27FC236}">
                <a16:creationId xmlns:a16="http://schemas.microsoft.com/office/drawing/2014/main" id="{CB8290E7-722B-D25F-D000-DFCB1A1305FE}"/>
              </a:ext>
            </a:extLst>
          </p:cNvPr>
          <p:cNvSpPr txBox="1"/>
          <p:nvPr/>
        </p:nvSpPr>
        <p:spPr>
          <a:xfrm>
            <a:off x="2148840" y="5431856"/>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26-Dec</a:t>
            </a:r>
          </a:p>
        </p:txBody>
      </p:sp>
      <p:sp>
        <p:nvSpPr>
          <p:cNvPr id="150" name="TextBox 149">
            <a:extLst>
              <a:ext uri="{FF2B5EF4-FFF2-40B4-BE49-F238E27FC236}">
                <a16:creationId xmlns:a16="http://schemas.microsoft.com/office/drawing/2014/main" id="{96C8F02A-F0B1-AB91-4AB9-3CEEAAEF2C5B}"/>
              </a:ext>
            </a:extLst>
          </p:cNvPr>
          <p:cNvSpPr txBox="1"/>
          <p:nvPr/>
        </p:nvSpPr>
        <p:spPr>
          <a:xfrm>
            <a:off x="2173224" y="623011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19-Dec</a:t>
            </a:r>
          </a:p>
        </p:txBody>
      </p:sp>
      <p:sp>
        <p:nvSpPr>
          <p:cNvPr id="151" name="TextBox 150">
            <a:extLst>
              <a:ext uri="{FF2B5EF4-FFF2-40B4-BE49-F238E27FC236}">
                <a16:creationId xmlns:a16="http://schemas.microsoft.com/office/drawing/2014/main" id="{7E60EA42-4CF1-65F3-709B-774A19C303D7}"/>
              </a:ext>
            </a:extLst>
          </p:cNvPr>
          <p:cNvSpPr txBox="1"/>
          <p:nvPr/>
        </p:nvSpPr>
        <p:spPr>
          <a:xfrm>
            <a:off x="1703832" y="702259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29-Dec</a:t>
            </a:r>
          </a:p>
        </p:txBody>
      </p:sp>
      <p:sp>
        <p:nvSpPr>
          <p:cNvPr id="152" name="TextBox 151">
            <a:extLst>
              <a:ext uri="{FF2B5EF4-FFF2-40B4-BE49-F238E27FC236}">
                <a16:creationId xmlns:a16="http://schemas.microsoft.com/office/drawing/2014/main" id="{B2C7A81B-5470-47DF-7D29-F2F4E9D66150}"/>
              </a:ext>
            </a:extLst>
          </p:cNvPr>
          <p:cNvSpPr txBox="1"/>
          <p:nvPr/>
        </p:nvSpPr>
        <p:spPr>
          <a:xfrm>
            <a:off x="1738376" y="7815072"/>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29-Dec</a:t>
            </a:r>
          </a:p>
        </p:txBody>
      </p:sp>
      <p:sp>
        <p:nvSpPr>
          <p:cNvPr id="153" name="TextBox 152">
            <a:extLst>
              <a:ext uri="{FF2B5EF4-FFF2-40B4-BE49-F238E27FC236}">
                <a16:creationId xmlns:a16="http://schemas.microsoft.com/office/drawing/2014/main" id="{00F7936D-1647-F5FC-8004-23807C3C764F}"/>
              </a:ext>
            </a:extLst>
          </p:cNvPr>
          <p:cNvSpPr txBox="1"/>
          <p:nvPr/>
        </p:nvSpPr>
        <p:spPr>
          <a:xfrm>
            <a:off x="1372616" y="8644128"/>
            <a:ext cx="804418" cy="310896"/>
          </a:xfrm>
          <a:prstGeom prst="rect">
            <a:avLst/>
          </a:prstGeom>
          <a:noFill/>
        </p:spPr>
        <p:txBody>
          <a:bodyPr wrap="square" rtlCol="0">
            <a:spAutoFit/>
          </a:bodyPr>
          <a:lstStyle/>
          <a:p>
            <a:pPr algn="r" defTabSz="1828800" rtl="1" hangingPunct="1"/>
            <a:r>
              <a:rPr lang="en-US" sz="1400">
                <a:latin typeface="Avenir Next Arabic" panose="020B0503020202020204" pitchFamily="34" charset="-78"/>
                <a:cs typeface="Avenir Next Arabic" panose="020B0503020202020204" pitchFamily="34" charset="-78"/>
                <a:sym typeface="Helvetica Neue"/>
              </a:rPr>
              <a:t>31-Dec</a:t>
            </a:r>
          </a:p>
        </p:txBody>
      </p:sp>
      <p:sp>
        <p:nvSpPr>
          <p:cNvPr id="111" name="Google Shape;4203;p75">
            <a:extLst>
              <a:ext uri="{FF2B5EF4-FFF2-40B4-BE49-F238E27FC236}">
                <a16:creationId xmlns:a16="http://schemas.microsoft.com/office/drawing/2014/main" id="{0821B3D2-4B6F-BCFF-4864-9ADA6E4F400C}"/>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13" name="Google Shape;4203;p75">
            <a:extLst>
              <a:ext uri="{FF2B5EF4-FFF2-40B4-BE49-F238E27FC236}">
                <a16:creationId xmlns:a16="http://schemas.microsoft.com/office/drawing/2014/main" id="{8794E6FB-7D18-E8A6-AE62-418F3392E935}"/>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sp>
        <p:nvSpPr>
          <p:cNvPr id="170" name="TextBox 169">
            <a:extLst>
              <a:ext uri="{FF2B5EF4-FFF2-40B4-BE49-F238E27FC236}">
                <a16:creationId xmlns:a16="http://schemas.microsoft.com/office/drawing/2014/main" id="{0B6C6445-B61E-9A7F-F0D9-A144BEE5DBB2}"/>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نوفمبر</a:t>
            </a:r>
            <a:endParaRPr lang="en-US" sz="2400" b="1">
              <a:latin typeface="Baguet Script" panose="020F0502020204030204" pitchFamily="2" charset="0"/>
              <a:cs typeface="Avenir Next Arabic" panose="020B0503020202020204" pitchFamily="34" charset="-78"/>
            </a:endParaRPr>
          </a:p>
        </p:txBody>
      </p:sp>
      <p:pic>
        <p:nvPicPr>
          <p:cNvPr id="171" name="Picture 170" descr="A white background with black dots&#10;&#10;Description automatically generated">
            <a:extLst>
              <a:ext uri="{FF2B5EF4-FFF2-40B4-BE49-F238E27FC236}">
                <a16:creationId xmlns:a16="http://schemas.microsoft.com/office/drawing/2014/main" id="{C867F23D-4CDB-E07F-5D6D-32BF8C72C627}"/>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1171073" y="3539957"/>
            <a:ext cx="8293769" cy="5702300"/>
          </a:xfrm>
          <a:prstGeom prst="rect">
            <a:avLst/>
          </a:prstGeom>
        </p:spPr>
      </p:pic>
      <p:sp>
        <p:nvSpPr>
          <p:cNvPr id="2" name="TextBox 1">
            <a:extLst>
              <a:ext uri="{FF2B5EF4-FFF2-40B4-BE49-F238E27FC236}">
                <a16:creationId xmlns:a16="http://schemas.microsoft.com/office/drawing/2014/main" id="{0EB69B65-CCB7-BAFB-9698-5038D02CD96E}"/>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
        <p:nvSpPr>
          <p:cNvPr id="4" name="Google Shape;4203;p75">
            <a:extLst>
              <a:ext uri="{FF2B5EF4-FFF2-40B4-BE49-F238E27FC236}">
                <a16:creationId xmlns:a16="http://schemas.microsoft.com/office/drawing/2014/main" id="{AF2B76E2-300C-ADBC-2367-DD94F7FF1FCC}"/>
              </a:ext>
            </a:extLst>
          </p:cNvPr>
          <p:cNvSpPr/>
          <p:nvPr/>
        </p:nvSpPr>
        <p:spPr>
          <a:xfrm>
            <a:off x="8875846" y="10149662"/>
            <a:ext cx="3271704"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3" name="Google Shape;4203;p75">
            <a:extLst>
              <a:ext uri="{FF2B5EF4-FFF2-40B4-BE49-F238E27FC236}">
                <a16:creationId xmlns:a16="http://schemas.microsoft.com/office/drawing/2014/main" id="{D20B0082-02B8-0036-6319-42325E212426}"/>
              </a:ext>
            </a:extLst>
          </p:cNvPr>
          <p:cNvSpPr/>
          <p:nvPr/>
        </p:nvSpPr>
        <p:spPr>
          <a:xfrm>
            <a:off x="15966457"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600">
              <a:latin typeface="Baguet Script" panose="020F0502020204030204" pitchFamily="2" charset="0"/>
              <a:cs typeface="Avenir Next Arabic" panose="020B0503020202020204" pitchFamily="34" charset="-78"/>
            </a:endParaRPr>
          </a:p>
        </p:txBody>
      </p:sp>
      <p:sp>
        <p:nvSpPr>
          <p:cNvPr id="16" name="Google Shape;4203;p75">
            <a:extLst>
              <a:ext uri="{FF2B5EF4-FFF2-40B4-BE49-F238E27FC236}">
                <a16:creationId xmlns:a16="http://schemas.microsoft.com/office/drawing/2014/main" id="{0E867402-4075-6E7A-CDB9-6C096E173AFF}"/>
              </a:ext>
            </a:extLst>
          </p:cNvPr>
          <p:cNvSpPr/>
          <p:nvPr/>
        </p:nvSpPr>
        <p:spPr>
          <a:xfrm>
            <a:off x="15966457"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التقرير على رئيس القطاع قبل الاجتماع</a:t>
            </a:r>
            <a:endParaRPr lang="en-US" sz="1600">
              <a:latin typeface="Baguet Script" panose="020F0502020204030204" pitchFamily="2" charset="0"/>
              <a:cs typeface="Avenir Next Arabic" panose="020B0503020202020204" pitchFamily="34" charset="-78"/>
            </a:endParaRPr>
          </a:p>
        </p:txBody>
      </p:sp>
      <p:sp>
        <p:nvSpPr>
          <p:cNvPr id="17" name="Google Shape;4203;p75">
            <a:extLst>
              <a:ext uri="{FF2B5EF4-FFF2-40B4-BE49-F238E27FC236}">
                <a16:creationId xmlns:a16="http://schemas.microsoft.com/office/drawing/2014/main" id="{43C22BC3-C61E-BC30-5E1B-FAA724390CC8}"/>
              </a:ext>
            </a:extLst>
          </p:cNvPr>
          <p:cNvSpPr/>
          <p:nvPr/>
        </p:nvSpPr>
        <p:spPr>
          <a:xfrm>
            <a:off x="12375596"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0" name="Google Shape;4203;p75">
            <a:extLst>
              <a:ext uri="{FF2B5EF4-FFF2-40B4-BE49-F238E27FC236}">
                <a16:creationId xmlns:a16="http://schemas.microsoft.com/office/drawing/2014/main" id="{CEBB5497-29D9-5E55-AC50-93A67DEBEAFA}"/>
              </a:ext>
            </a:extLst>
          </p:cNvPr>
          <p:cNvSpPr/>
          <p:nvPr/>
        </p:nvSpPr>
        <p:spPr>
          <a:xfrm>
            <a:off x="8894463"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b="1">
                <a:latin typeface="Baguet Script" panose="020F0502020204030204" pitchFamily="2" charset="0"/>
                <a:cs typeface="Avenir Next Arabic" panose="020B0503020202020204" pitchFamily="34" charset="-78"/>
              </a:rPr>
              <a:t>عقد اجتماع تقرير المراجعة الداخلية للقطاعات </a:t>
            </a:r>
            <a:r>
              <a:rPr lang="en-US" sz="1800" b="1">
                <a:latin typeface="Avenir Next Arabic" panose="020B0503020202020204" pitchFamily="34" charset="-78"/>
                <a:cs typeface="Avenir Next Arabic" panose="020B0503020202020204" pitchFamily="34" charset="-78"/>
                <a:sym typeface="Helvetica Neue"/>
              </a:rPr>
              <a:t>24-Nov</a:t>
            </a:r>
            <a:endParaRPr lang="ar-SA" sz="1800" b="1">
              <a:latin typeface="Baguet Script" panose="020F0502020204030204" pitchFamily="2" charset="0"/>
              <a:cs typeface="Avenir Next Arabic" panose="020B0503020202020204" pitchFamily="34" charset="-78"/>
            </a:endParaRPr>
          </a:p>
        </p:txBody>
      </p:sp>
      <p:sp>
        <p:nvSpPr>
          <p:cNvPr id="21" name="Google Shape;4203;p75">
            <a:extLst>
              <a:ext uri="{FF2B5EF4-FFF2-40B4-BE49-F238E27FC236}">
                <a16:creationId xmlns:a16="http://schemas.microsoft.com/office/drawing/2014/main" id="{DF5D173F-6ACF-17D3-C07B-5C2CEA92ABFB}"/>
              </a:ext>
            </a:extLst>
          </p:cNvPr>
          <p:cNvSpPr/>
          <p:nvPr/>
        </p:nvSpPr>
        <p:spPr>
          <a:xfrm>
            <a:off x="8894463"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محضر الإجتماع</a:t>
            </a:r>
            <a:endParaRPr lang="en-US" sz="1800">
              <a:latin typeface="Baguet Script" panose="020F0502020204030204" pitchFamily="2" charset="0"/>
              <a:cs typeface="Avenir Next Arabic" panose="020B0503020202020204" pitchFamily="34" charset="-78"/>
            </a:endParaRPr>
          </a:p>
        </p:txBody>
      </p:sp>
      <p:sp>
        <p:nvSpPr>
          <p:cNvPr id="22" name="Google Shape;4203;p75">
            <a:extLst>
              <a:ext uri="{FF2B5EF4-FFF2-40B4-BE49-F238E27FC236}">
                <a16:creationId xmlns:a16="http://schemas.microsoft.com/office/drawing/2014/main" id="{A85D6012-9B72-0E7D-1B1D-008637D65C51}"/>
              </a:ext>
            </a:extLst>
          </p:cNvPr>
          <p:cNvSpPr/>
          <p:nvPr/>
        </p:nvSpPr>
        <p:spPr>
          <a:xfrm>
            <a:off x="15945853" y="10149662"/>
            <a:ext cx="6731101"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23" name="Google Shape;4203;p75">
            <a:extLst>
              <a:ext uri="{FF2B5EF4-FFF2-40B4-BE49-F238E27FC236}">
                <a16:creationId xmlns:a16="http://schemas.microsoft.com/office/drawing/2014/main" id="{3CD816B2-7C72-99E0-8056-5794A46F6785}"/>
              </a:ext>
            </a:extLst>
          </p:cNvPr>
          <p:cNvSpPr/>
          <p:nvPr/>
        </p:nvSpPr>
        <p:spPr>
          <a:xfrm>
            <a:off x="8894463"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25" name="Google Shape;4203;p75">
            <a:extLst>
              <a:ext uri="{FF2B5EF4-FFF2-40B4-BE49-F238E27FC236}">
                <a16:creationId xmlns:a16="http://schemas.microsoft.com/office/drawing/2014/main" id="{E9CFEE17-9546-237C-ED0F-0A82A9D78F34}"/>
              </a:ext>
            </a:extLst>
          </p:cNvPr>
          <p:cNvSpPr/>
          <p:nvPr/>
        </p:nvSpPr>
        <p:spPr>
          <a:xfrm>
            <a:off x="19407487" y="10947860"/>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600">
              <a:latin typeface="Baguet Script" panose="020F0502020204030204" pitchFamily="2" charset="0"/>
              <a:cs typeface="Avenir Next Arabic" panose="020B0503020202020204" pitchFamily="34" charset="-78"/>
            </a:endParaRPr>
          </a:p>
        </p:txBody>
      </p:sp>
      <p:sp>
        <p:nvSpPr>
          <p:cNvPr id="28" name="Google Shape;4203;p75">
            <a:extLst>
              <a:ext uri="{FF2B5EF4-FFF2-40B4-BE49-F238E27FC236}">
                <a16:creationId xmlns:a16="http://schemas.microsoft.com/office/drawing/2014/main" id="{A393D243-6AB6-D755-2C2C-DF8452A2951D}"/>
              </a:ext>
            </a:extLst>
          </p:cNvPr>
          <p:cNvSpPr/>
          <p:nvPr/>
        </p:nvSpPr>
        <p:spPr>
          <a:xfrm>
            <a:off x="19407487" y="117380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600">
              <a:latin typeface="Baguet Script" panose="020F0502020204030204" pitchFamily="2" charset="0"/>
              <a:cs typeface="Avenir Next Arabic" panose="020B0503020202020204" pitchFamily="34" charset="-78"/>
            </a:endParaRPr>
          </a:p>
        </p:txBody>
      </p:sp>
      <p:sp>
        <p:nvSpPr>
          <p:cNvPr id="37" name="Google Shape;4203;p75">
            <a:extLst>
              <a:ext uri="{FF2B5EF4-FFF2-40B4-BE49-F238E27FC236}">
                <a16:creationId xmlns:a16="http://schemas.microsoft.com/office/drawing/2014/main" id="{4F83B6D8-C477-9C20-1652-4AF271A992CD}"/>
              </a:ext>
            </a:extLst>
          </p:cNvPr>
          <p:cNvSpPr/>
          <p:nvPr/>
        </p:nvSpPr>
        <p:spPr>
          <a:xfrm>
            <a:off x="19407487" y="126143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استلام التحديثات من ممثلي القطاعات</a:t>
            </a:r>
          </a:p>
        </p:txBody>
      </p:sp>
      <p:sp>
        <p:nvSpPr>
          <p:cNvPr id="39" name="Google Shape;4203;p75">
            <a:extLst>
              <a:ext uri="{FF2B5EF4-FFF2-40B4-BE49-F238E27FC236}">
                <a16:creationId xmlns:a16="http://schemas.microsoft.com/office/drawing/2014/main" id="{0BA3EBF4-2851-14DD-C346-1BAF7B05C039}"/>
              </a:ext>
            </a:extLst>
          </p:cNvPr>
          <p:cNvSpPr/>
          <p:nvPr/>
        </p:nvSpPr>
        <p:spPr>
          <a:xfrm>
            <a:off x="12376150" y="10898904"/>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40" name="Google Shape;4203;p75">
            <a:extLst>
              <a:ext uri="{FF2B5EF4-FFF2-40B4-BE49-F238E27FC236}">
                <a16:creationId xmlns:a16="http://schemas.microsoft.com/office/drawing/2014/main" id="{343B7E7D-98D9-6442-02CE-A70EB463B601}"/>
              </a:ext>
            </a:extLst>
          </p:cNvPr>
          <p:cNvSpPr/>
          <p:nvPr/>
        </p:nvSpPr>
        <p:spPr>
          <a:xfrm>
            <a:off x="12376150" y="116890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41" name="Google Shape;4203;p75">
            <a:extLst>
              <a:ext uri="{FF2B5EF4-FFF2-40B4-BE49-F238E27FC236}">
                <a16:creationId xmlns:a16="http://schemas.microsoft.com/office/drawing/2014/main" id="{4E398B51-AF8C-4A28-F047-700B5106B526}"/>
              </a:ext>
            </a:extLst>
          </p:cNvPr>
          <p:cNvSpPr/>
          <p:nvPr/>
        </p:nvSpPr>
        <p:spPr>
          <a:xfrm>
            <a:off x="12376150" y="125653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42" name="Google Shape;4203;p75">
            <a:extLst>
              <a:ext uri="{FF2B5EF4-FFF2-40B4-BE49-F238E27FC236}">
                <a16:creationId xmlns:a16="http://schemas.microsoft.com/office/drawing/2014/main" id="{8FD5EF4C-E77D-F824-6C53-DA5D374ED03B}"/>
              </a:ext>
            </a:extLst>
          </p:cNvPr>
          <p:cNvSpPr/>
          <p:nvPr/>
        </p:nvSpPr>
        <p:spPr>
          <a:xfrm>
            <a:off x="15961561" y="12565380"/>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Tree>
    <p:extLst>
      <p:ext uri="{BB962C8B-B14F-4D97-AF65-F5344CB8AC3E}">
        <p14:creationId xmlns:p14="http://schemas.microsoft.com/office/powerpoint/2010/main" val="10453428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67D6E-AAFA-1D09-4561-0AB3358B9218}"/>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E3B24DCA-D527-BB57-3057-F69FACF9D2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E3B24DCA-D527-BB57-3057-F69FACF9D26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4FA3E0A4-6F55-0A3F-5779-C2674167B3CC}"/>
              </a:ext>
            </a:extLst>
          </p:cNvPr>
          <p:cNvGrpSpPr/>
          <p:nvPr/>
        </p:nvGrpSpPr>
        <p:grpSpPr>
          <a:xfrm>
            <a:off x="1104899" y="876300"/>
            <a:ext cx="18078451" cy="690048"/>
            <a:chOff x="8951495" y="1747130"/>
            <a:chExt cx="3138789" cy="2708915"/>
          </a:xfrm>
        </p:grpSpPr>
        <p:sp>
          <p:nvSpPr>
            <p:cNvPr id="6" name="Rectangle: Diagonal Corners Rounded 5">
              <a:extLst>
                <a:ext uri="{FF2B5EF4-FFF2-40B4-BE49-F238E27FC236}">
                  <a16:creationId xmlns:a16="http://schemas.microsoft.com/office/drawing/2014/main" id="{AEA289F3-5D26-DA5E-E7BC-BA35C3F958DB}"/>
                </a:ext>
              </a:extLst>
            </p:cNvPr>
            <p:cNvSpPr/>
            <p:nvPr/>
          </p:nvSpPr>
          <p:spPr>
            <a:xfrm>
              <a:off x="8951495" y="1747130"/>
              <a:ext cx="3129163" cy="2708915"/>
            </a:xfrm>
            <a:prstGeom prst="round2DiagRect">
              <a:avLst>
                <a:gd name="adj1" fmla="val 21997"/>
                <a:gd name="adj2" fmla="val 0"/>
              </a:avLst>
            </a:prstGeom>
            <a:noFill/>
            <a:ln w="19050">
              <a:solidFill>
                <a:srgbClr val="C6993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r" defTabSz="1827886" rtl="1" eaLnBrk="1" fontAlgn="auto" latinLnBrk="0" hangingPunct="1">
                <a:lnSpc>
                  <a:spcPct val="100000"/>
                </a:lnSpc>
                <a:spcBef>
                  <a:spcPts val="0"/>
                </a:spcBef>
                <a:spcAft>
                  <a:spcPts val="0"/>
                </a:spcAft>
                <a:buClrTx/>
                <a:buSzTx/>
                <a:buFontTx/>
                <a:buNone/>
                <a:tabLst/>
                <a:defRPr/>
              </a:pPr>
              <a:r>
                <a:rPr lang="ar-SA" sz="3600" b="0" i="0" u="none" strike="noStrike" cap="none" spc="0" baseline="0" noProof="0">
                  <a:solidFill>
                    <a:schemeClr val="dk1"/>
                  </a:solidFill>
                  <a:uFillTx/>
                  <a:latin typeface="Avenir Next Arabic Demi" panose="020B0703020202020204" pitchFamily="34" charset="-78"/>
                  <a:cs typeface="Avenir Next Arabic Demi" panose="020B0703020202020204" pitchFamily="34" charset="-78"/>
                  <a:sym typeface="Helvetica Neue"/>
                </a:rPr>
                <a:t>مراجعة المبادرات الاستراتيجية ومؤشرات الأداء الرئيسية</a:t>
              </a:r>
            </a:p>
          </p:txBody>
        </p:sp>
        <p:cxnSp>
          <p:nvCxnSpPr>
            <p:cNvPr id="7" name="Straight Connector 6">
              <a:extLst>
                <a:ext uri="{FF2B5EF4-FFF2-40B4-BE49-F238E27FC236}">
                  <a16:creationId xmlns:a16="http://schemas.microsoft.com/office/drawing/2014/main" id="{34F0D7BB-4918-EEF8-C43A-14EBC39E7744}"/>
                </a:ext>
              </a:extLst>
            </p:cNvPr>
            <p:cNvCxnSpPr>
              <a:cxnSpLocks/>
            </p:cNvCxnSpPr>
            <p:nvPr/>
          </p:nvCxnSpPr>
          <p:spPr>
            <a:xfrm>
              <a:off x="12090284" y="1747130"/>
              <a:ext cx="0" cy="1354457"/>
            </a:xfrm>
            <a:prstGeom prst="line">
              <a:avLst/>
            </a:prstGeom>
            <a:ln w="38100">
              <a:solidFill>
                <a:srgbClr val="877852"/>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1A8390D-34BD-FDD3-4640-3085FF11DD47}"/>
              </a:ext>
            </a:extLst>
          </p:cNvPr>
          <p:cNvSpPr txBox="1"/>
          <p:nvPr/>
        </p:nvSpPr>
        <p:spPr>
          <a:xfrm>
            <a:off x="18807121" y="892773"/>
            <a:ext cx="3670497" cy="626005"/>
          </a:xfrm>
          <a:prstGeom prst="rect">
            <a:avLst/>
          </a:prstGeom>
          <a:noFill/>
        </p:spPr>
        <p:txBody>
          <a:bodyPr wrap="square">
            <a:spAutoFit/>
          </a:bodyPr>
          <a:lstStyle/>
          <a:p>
            <a:pPr algn="r"/>
            <a:r>
              <a:rPr lang="ar-SA" sz="3468" b="1">
                <a:latin typeface="Avenir Next Arabic" panose="020B0503020202020204" pitchFamily="34" charset="-78"/>
                <a:cs typeface="Avenir Next Arabic" panose="020B0503020202020204" pitchFamily="34" charset="-78"/>
              </a:rPr>
              <a:t>اسم الإجتماع</a:t>
            </a:r>
          </a:p>
        </p:txBody>
      </p:sp>
      <p:sp>
        <p:nvSpPr>
          <p:cNvPr id="12" name="Google Shape;4203;p75">
            <a:extLst>
              <a:ext uri="{FF2B5EF4-FFF2-40B4-BE49-F238E27FC236}">
                <a16:creationId xmlns:a16="http://schemas.microsoft.com/office/drawing/2014/main" id="{4A38E785-14B2-BE9B-4832-6AB82DE3586F}"/>
              </a:ext>
            </a:extLst>
          </p:cNvPr>
          <p:cNvSpPr/>
          <p:nvPr/>
        </p:nvSpPr>
        <p:spPr>
          <a:xfrm>
            <a:off x="1182488" y="4391995"/>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14" name="Google Shape;4203;p75">
            <a:extLst>
              <a:ext uri="{FF2B5EF4-FFF2-40B4-BE49-F238E27FC236}">
                <a16:creationId xmlns:a16="http://schemas.microsoft.com/office/drawing/2014/main" id="{257E6F1F-C4FF-A10D-7A43-CA58E38CC956}"/>
              </a:ext>
            </a:extLst>
          </p:cNvPr>
          <p:cNvSpPr/>
          <p:nvPr/>
        </p:nvSpPr>
        <p:spPr>
          <a:xfrm>
            <a:off x="1194680" y="520392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ct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15" name="Google Shape;4203;p75">
            <a:extLst>
              <a:ext uri="{FF2B5EF4-FFF2-40B4-BE49-F238E27FC236}">
                <a16:creationId xmlns:a16="http://schemas.microsoft.com/office/drawing/2014/main" id="{03338CFE-2FDA-E4BB-6A78-C69C96B024BD}"/>
              </a:ext>
            </a:extLst>
          </p:cNvPr>
          <p:cNvSpPr/>
          <p:nvPr/>
        </p:nvSpPr>
        <p:spPr>
          <a:xfrm>
            <a:off x="1194680" y="6015859"/>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8" name="Google Shape;4203;p75">
            <a:extLst>
              <a:ext uri="{FF2B5EF4-FFF2-40B4-BE49-F238E27FC236}">
                <a16:creationId xmlns:a16="http://schemas.microsoft.com/office/drawing/2014/main" id="{31365196-29D7-5883-DFE1-E0B5AA40D96A}"/>
              </a:ext>
            </a:extLst>
          </p:cNvPr>
          <p:cNvSpPr/>
          <p:nvPr/>
        </p:nvSpPr>
        <p:spPr>
          <a:xfrm>
            <a:off x="1194680" y="6827791"/>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29" name="Google Shape;4203;p75">
            <a:extLst>
              <a:ext uri="{FF2B5EF4-FFF2-40B4-BE49-F238E27FC236}">
                <a16:creationId xmlns:a16="http://schemas.microsoft.com/office/drawing/2014/main" id="{5B7F9399-9F99-9F79-FAA3-C6E272FC3B52}"/>
              </a:ext>
            </a:extLst>
          </p:cNvPr>
          <p:cNvSpPr/>
          <p:nvPr/>
        </p:nvSpPr>
        <p:spPr>
          <a:xfrm>
            <a:off x="1194680" y="358006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en-US" sz="1903">
              <a:latin typeface="Avenir Next Arabic" panose="020B0503020202020204" pitchFamily="34" charset="-78"/>
              <a:cs typeface="Avenir Next Arabic" panose="020B0503020202020204" pitchFamily="34" charset="-78"/>
            </a:endParaRPr>
          </a:p>
        </p:txBody>
      </p:sp>
      <p:sp>
        <p:nvSpPr>
          <p:cNvPr id="30" name="Google Shape;4198;p75">
            <a:extLst>
              <a:ext uri="{FF2B5EF4-FFF2-40B4-BE49-F238E27FC236}">
                <a16:creationId xmlns:a16="http://schemas.microsoft.com/office/drawing/2014/main" id="{9EE5A26A-B2B4-D1EE-6039-0AB934877EC7}"/>
              </a:ext>
            </a:extLst>
          </p:cNvPr>
          <p:cNvSpPr/>
          <p:nvPr/>
        </p:nvSpPr>
        <p:spPr>
          <a:xfrm>
            <a:off x="1097280" y="3432795"/>
            <a:ext cx="15672816" cy="5888736"/>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ctr" defTabSz="165769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sp>
        <p:nvSpPr>
          <p:cNvPr id="31" name="Google Shape;4199;p75">
            <a:extLst>
              <a:ext uri="{FF2B5EF4-FFF2-40B4-BE49-F238E27FC236}">
                <a16:creationId xmlns:a16="http://schemas.microsoft.com/office/drawing/2014/main" id="{8083E8C0-1256-4EF4-C716-59B05086F435}"/>
              </a:ext>
            </a:extLst>
          </p:cNvPr>
          <p:cNvSpPr/>
          <p:nvPr/>
        </p:nvSpPr>
        <p:spPr>
          <a:xfrm>
            <a:off x="16805598" y="3438061"/>
            <a:ext cx="6204857" cy="5889831"/>
          </a:xfrm>
          <a:prstGeom prst="rect">
            <a:avLst/>
          </a:prstGeom>
          <a:noFill/>
          <a:ln w="12700" cap="flat" cmpd="sng">
            <a:solidFill>
              <a:srgbClr val="877852"/>
            </a:solidFill>
            <a:prstDash val="solid"/>
            <a:miter lim="800000"/>
            <a:headEnd type="none" w="sm" len="sm"/>
            <a:tailEnd type="none" w="sm" len="sm"/>
          </a:ln>
        </p:spPr>
        <p:txBody>
          <a:bodyPr spcFirstLastPara="1" wrap="square" lIns="165748" tIns="82851" rIns="165748" bIns="82851" anchor="ctr" anchorCtr="0">
            <a:noAutofit/>
          </a:bodyPr>
          <a:lstStyle/>
          <a:p>
            <a:pPr algn="r" defTabSz="1657691" rtl="1">
              <a:buClr>
                <a:srgbClr val="000000"/>
              </a:buClr>
            </a:pPr>
            <a:endParaRPr sz="3262">
              <a:solidFill>
                <a:srgbClr val="FFFFFF"/>
              </a:solidFill>
              <a:latin typeface="Avenir Next Arabic" panose="020B0503020202020204" pitchFamily="34" charset="-78"/>
              <a:ea typeface="Tajawal Medium"/>
              <a:cs typeface="Avenir Next Arabic" panose="020B0503020202020204" pitchFamily="34" charset="-78"/>
              <a:sym typeface="Tajawal Medium"/>
            </a:endParaRPr>
          </a:p>
        </p:txBody>
      </p:sp>
      <p:grpSp>
        <p:nvGrpSpPr>
          <p:cNvPr id="33" name="Google Shape;4200;p75">
            <a:extLst>
              <a:ext uri="{FF2B5EF4-FFF2-40B4-BE49-F238E27FC236}">
                <a16:creationId xmlns:a16="http://schemas.microsoft.com/office/drawing/2014/main" id="{D1ADBA7A-F677-9B23-E795-1E239E4CE752}"/>
              </a:ext>
            </a:extLst>
          </p:cNvPr>
          <p:cNvGrpSpPr/>
          <p:nvPr/>
        </p:nvGrpSpPr>
        <p:grpSpPr>
          <a:xfrm>
            <a:off x="16787308" y="2690655"/>
            <a:ext cx="6237283" cy="723879"/>
            <a:chOff x="7040696" y="0"/>
            <a:chExt cx="602457" cy="494804"/>
          </a:xfrm>
        </p:grpSpPr>
        <p:sp>
          <p:nvSpPr>
            <p:cNvPr id="34" name="Google Shape;4201;p75">
              <a:extLst>
                <a:ext uri="{FF2B5EF4-FFF2-40B4-BE49-F238E27FC236}">
                  <a16:creationId xmlns:a16="http://schemas.microsoft.com/office/drawing/2014/main" id="{9B8DF7A3-6FCD-35CA-CCA0-AF268B92B240}"/>
                </a:ext>
              </a:extLst>
            </p:cNvPr>
            <p:cNvSpPr/>
            <p:nvPr/>
          </p:nvSpPr>
          <p:spPr>
            <a:xfrm>
              <a:off x="7040696" y="0"/>
              <a:ext cx="602457" cy="494804"/>
            </a:xfrm>
            <a:prstGeom prst="rect">
              <a:avLst/>
            </a:prstGeom>
            <a:solidFill>
              <a:srgbClr val="C69935"/>
            </a:solidFill>
            <a:ln w="12700" cap="flat" cmpd="sng">
              <a:solidFill>
                <a:schemeClr val="lt1"/>
              </a:solidFill>
              <a:prstDash val="solid"/>
              <a:miter lim="800000"/>
              <a:headEnd type="none" w="sm" len="sm"/>
              <a:tailEnd type="none" w="sm" len="sm"/>
            </a:ln>
          </p:spPr>
          <p:txBody>
            <a:bodyPr spcFirstLastPara="1" wrap="square" lIns="165748" tIns="165748" rIns="165748" bIns="165748" anchor="ctr" anchorCtr="0">
              <a:noAutofit/>
            </a:bodyPr>
            <a:lstStyle/>
            <a:p>
              <a:pPr defTabSz="1657691">
                <a:buClr>
                  <a:srgbClr val="000000"/>
                </a:buClr>
              </a:pPr>
              <a:endParaRPr sz="2539">
                <a:solidFill>
                  <a:srgbClr val="000000"/>
                </a:solidFill>
                <a:latin typeface="Avenir Next Arabic" panose="020B0503020202020204" pitchFamily="34" charset="-78"/>
                <a:cs typeface="Avenir Next Arabic" panose="020B0503020202020204" pitchFamily="34" charset="-78"/>
                <a:sym typeface="Arial"/>
              </a:endParaRPr>
            </a:p>
          </p:txBody>
        </p:sp>
        <p:sp>
          <p:nvSpPr>
            <p:cNvPr id="35" name="Google Shape;4202;p75">
              <a:extLst>
                <a:ext uri="{FF2B5EF4-FFF2-40B4-BE49-F238E27FC236}">
                  <a16:creationId xmlns:a16="http://schemas.microsoft.com/office/drawing/2014/main" id="{761B2E50-FF43-36D7-87C6-E596E02A1136}"/>
                </a:ext>
              </a:extLst>
            </p:cNvPr>
            <p:cNvSpPr txBox="1"/>
            <p:nvPr/>
          </p:nvSpPr>
          <p:spPr>
            <a:xfrm>
              <a:off x="7055188" y="14492"/>
              <a:ext cx="573473" cy="465820"/>
            </a:xfrm>
            <a:prstGeom prst="rect">
              <a:avLst/>
            </a:prstGeom>
            <a:solidFill>
              <a:srgbClr val="C69935"/>
            </a:solidFill>
            <a:ln>
              <a:noFill/>
            </a:ln>
          </p:spPr>
          <p:txBody>
            <a:bodyPr spcFirstLastPara="1" wrap="square" lIns="138144" tIns="138144" rIns="138144" bIns="138144" anchor="ctr" anchorCtr="0">
              <a:noAutofit/>
            </a:bodyPr>
            <a:lstStyle/>
            <a:p>
              <a:pPr algn="ctr" defTabSz="1657691" rtl="1">
                <a:lnSpc>
                  <a:spcPct val="90000"/>
                </a:lnSpc>
                <a:buClr>
                  <a:srgbClr val="000000"/>
                </a:buClr>
              </a:pPr>
              <a:r>
                <a:rPr lang="ar-SA" sz="2175">
                  <a:solidFill>
                    <a:srgbClr val="FFFFFF"/>
                  </a:solidFill>
                  <a:latin typeface="Avenir Next Arabic" panose="020B0503020202020204" pitchFamily="34" charset="-78"/>
                  <a:ea typeface="Tajawal"/>
                  <a:cs typeface="Avenir Next Arabic" panose="020B0503020202020204" pitchFamily="34" charset="-78"/>
                  <a:sym typeface="Tajawal"/>
                </a:rPr>
                <a:t>التحديث  </a:t>
              </a:r>
              <a:endParaRPr sz="2175">
                <a:solidFill>
                  <a:srgbClr val="FFFFFF"/>
                </a:solidFill>
                <a:latin typeface="Avenir Next Arabic" panose="020B0503020202020204" pitchFamily="34" charset="-78"/>
                <a:ea typeface="Tajawal"/>
                <a:cs typeface="Avenir Next Arabic" panose="020B0503020202020204" pitchFamily="34" charset="-78"/>
                <a:sym typeface="Tajawal"/>
              </a:endParaRPr>
            </a:p>
          </p:txBody>
        </p:sp>
      </p:grpSp>
      <p:sp>
        <p:nvSpPr>
          <p:cNvPr id="36" name="Google Shape;4203;p75">
            <a:extLst>
              <a:ext uri="{FF2B5EF4-FFF2-40B4-BE49-F238E27FC236}">
                <a16:creationId xmlns:a16="http://schemas.microsoft.com/office/drawing/2014/main" id="{35246A5A-09C4-F5B8-18EA-3466E603ADB2}"/>
              </a:ext>
            </a:extLst>
          </p:cNvPr>
          <p:cNvSpPr/>
          <p:nvPr/>
        </p:nvSpPr>
        <p:spPr>
          <a:xfrm>
            <a:off x="18291092" y="356216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800">
              <a:latin typeface="Baguet Script" panose="020F0502020204030204" pitchFamily="2" charset="0"/>
              <a:cs typeface="Avenir Next Arabic" panose="020B0503020202020204" pitchFamily="34" charset="-78"/>
            </a:endParaRPr>
          </a:p>
        </p:txBody>
      </p:sp>
      <p:sp>
        <p:nvSpPr>
          <p:cNvPr id="85" name="Google Shape;4203;p75">
            <a:extLst>
              <a:ext uri="{FF2B5EF4-FFF2-40B4-BE49-F238E27FC236}">
                <a16:creationId xmlns:a16="http://schemas.microsoft.com/office/drawing/2014/main" id="{C2595DA8-BD65-E10A-EBF6-D699C204E538}"/>
              </a:ext>
            </a:extLst>
          </p:cNvPr>
          <p:cNvSpPr/>
          <p:nvPr/>
        </p:nvSpPr>
        <p:spPr>
          <a:xfrm>
            <a:off x="18291092" y="440568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800">
              <a:latin typeface="Baguet Script" panose="020F0502020204030204" pitchFamily="2" charset="0"/>
              <a:cs typeface="Avenir Next Arabic" panose="020B0503020202020204" pitchFamily="34" charset="-78"/>
            </a:endParaRPr>
          </a:p>
        </p:txBody>
      </p:sp>
      <p:sp>
        <p:nvSpPr>
          <p:cNvPr id="87" name="Google Shape;4203;p75">
            <a:extLst>
              <a:ext uri="{FF2B5EF4-FFF2-40B4-BE49-F238E27FC236}">
                <a16:creationId xmlns:a16="http://schemas.microsoft.com/office/drawing/2014/main" id="{09810EA0-759F-16B7-CB59-FB6AE673B655}"/>
              </a:ext>
            </a:extLst>
          </p:cNvPr>
          <p:cNvSpPr/>
          <p:nvPr/>
        </p:nvSpPr>
        <p:spPr>
          <a:xfrm>
            <a:off x="18291092" y="5249198"/>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تحديث الملفات المشتركة والتأكيد على انتهاء التحديث من خلال البريد الالكتروني</a:t>
            </a:r>
          </a:p>
        </p:txBody>
      </p:sp>
      <p:sp>
        <p:nvSpPr>
          <p:cNvPr id="89" name="Google Shape;4203;p75">
            <a:extLst>
              <a:ext uri="{FF2B5EF4-FFF2-40B4-BE49-F238E27FC236}">
                <a16:creationId xmlns:a16="http://schemas.microsoft.com/office/drawing/2014/main" id="{CDB9D7E0-9A87-CC59-8476-DBFF0A7F804E}"/>
              </a:ext>
            </a:extLst>
          </p:cNvPr>
          <p:cNvSpPr/>
          <p:nvPr/>
        </p:nvSpPr>
        <p:spPr>
          <a:xfrm>
            <a:off x="18291092" y="6092713"/>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800">
              <a:latin typeface="Baguet Script" panose="020F0502020204030204" pitchFamily="2" charset="0"/>
              <a:cs typeface="Avenir Next Arabic" panose="020B0503020202020204" pitchFamily="34" charset="-78"/>
            </a:endParaRPr>
          </a:p>
        </p:txBody>
      </p:sp>
      <p:sp>
        <p:nvSpPr>
          <p:cNvPr id="91" name="Google Shape;4203;p75">
            <a:extLst>
              <a:ext uri="{FF2B5EF4-FFF2-40B4-BE49-F238E27FC236}">
                <a16:creationId xmlns:a16="http://schemas.microsoft.com/office/drawing/2014/main" id="{B8032956-2041-58E8-A977-1962C9EAE01C}"/>
              </a:ext>
            </a:extLst>
          </p:cNvPr>
          <p:cNvSpPr/>
          <p:nvPr/>
        </p:nvSpPr>
        <p:spPr>
          <a:xfrm>
            <a:off x="18291092" y="6936228"/>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justLow" defTabSz="1828800" rtl="1" hangingPunct="1"/>
            <a:r>
              <a:rPr lang="ar-SA" sz="1800">
                <a:latin typeface="Baguet Script" panose="020F0502020204030204" pitchFamily="2" charset="0"/>
                <a:cs typeface="Avenir Next Arabic" panose="020B0503020202020204" pitchFamily="34" charset="-78"/>
              </a:rPr>
              <a:t>ارسال  التقرير على رئيس القطاع قبل الاجتماع</a:t>
            </a:r>
            <a:endParaRPr lang="en-US" sz="1800">
              <a:latin typeface="Baguet Script" panose="020F0502020204030204" pitchFamily="2" charset="0"/>
              <a:cs typeface="Avenir Next Arabic" panose="020B0503020202020204" pitchFamily="34" charset="-78"/>
            </a:endParaRPr>
          </a:p>
        </p:txBody>
      </p:sp>
      <p:sp>
        <p:nvSpPr>
          <p:cNvPr id="10" name="Google Shape;4203;p75">
            <a:extLst>
              <a:ext uri="{FF2B5EF4-FFF2-40B4-BE49-F238E27FC236}">
                <a16:creationId xmlns:a16="http://schemas.microsoft.com/office/drawing/2014/main" id="{A0DAF30A-6E8B-2CBA-F5C1-115C70F6EC2A}"/>
              </a:ext>
            </a:extLst>
          </p:cNvPr>
          <p:cNvSpPr/>
          <p:nvPr/>
        </p:nvSpPr>
        <p:spPr>
          <a:xfrm>
            <a:off x="18291092" y="7688303"/>
            <a:ext cx="466344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r>
              <a:rPr lang="ar-SA" sz="1800">
                <a:latin typeface="Baguet Script" panose="020F0502020204030204" pitchFamily="2" charset="0"/>
                <a:cs typeface="Avenir Next Arabic" panose="020B0503020202020204" pitchFamily="34" charset="-78"/>
              </a:rPr>
              <a:t>عقد اجتماع</a:t>
            </a:r>
            <a:r>
              <a:rPr lang="en-US" sz="1800">
                <a:latin typeface="Baguet Script" panose="020F0502020204030204" pitchFamily="2" charset="0"/>
                <a:cs typeface="Avenir Next Arabic" panose="020B0503020202020204" pitchFamily="34" charset="-78"/>
              </a:rPr>
              <a:t> </a:t>
            </a:r>
            <a:r>
              <a:rPr lang="ar-SA" sz="1800">
                <a:latin typeface="Baguet Script" panose="020F0502020204030204" pitchFamily="2" charset="0"/>
                <a:cs typeface="Avenir Next Arabic" panose="020B0503020202020204" pitchFamily="34" charset="-78"/>
              </a:rPr>
              <a:t>مراجعة المبادرات الاستراتيجية ومؤشرات الأداء الرئيسية </a:t>
            </a:r>
            <a:endParaRPr lang="en-US" sz="1800">
              <a:latin typeface="Baguet Script" panose="020F0502020204030204" pitchFamily="2" charset="0"/>
              <a:cs typeface="Avenir Next Arabic" panose="020B0503020202020204" pitchFamily="34" charset="-78"/>
            </a:endParaRPr>
          </a:p>
        </p:txBody>
      </p:sp>
      <p:sp>
        <p:nvSpPr>
          <p:cNvPr id="19" name="Google Shape;4203;p75">
            <a:extLst>
              <a:ext uri="{FF2B5EF4-FFF2-40B4-BE49-F238E27FC236}">
                <a16:creationId xmlns:a16="http://schemas.microsoft.com/office/drawing/2014/main" id="{16A4807E-A9E7-DD41-8756-088B4B292C0D}"/>
              </a:ext>
            </a:extLst>
          </p:cNvPr>
          <p:cNvSpPr/>
          <p:nvPr/>
        </p:nvSpPr>
        <p:spPr>
          <a:xfrm>
            <a:off x="18291092" y="8440380"/>
            <a:ext cx="466344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r" rtl="1">
              <a:lnSpc>
                <a:spcPct val="150000"/>
              </a:lnSpc>
            </a:pPr>
            <a:r>
              <a:rPr lang="ar-SA" sz="1800">
                <a:latin typeface="Baguet Script" panose="020F0502020204030204" pitchFamily="2" charset="0"/>
                <a:cs typeface="Avenir Next Arabic" panose="020B0503020202020204" pitchFamily="34" charset="-78"/>
              </a:rPr>
              <a:t>محضر الإجتماع</a:t>
            </a:r>
          </a:p>
        </p:txBody>
      </p:sp>
      <p:sp>
        <p:nvSpPr>
          <p:cNvPr id="62" name="Google Shape;4203;p75">
            <a:extLst>
              <a:ext uri="{FF2B5EF4-FFF2-40B4-BE49-F238E27FC236}">
                <a16:creationId xmlns:a16="http://schemas.microsoft.com/office/drawing/2014/main" id="{1746010A-90A6-8B2F-D160-DE70C7746D0C}"/>
              </a:ext>
            </a:extLst>
          </p:cNvPr>
          <p:cNvSpPr/>
          <p:nvPr/>
        </p:nvSpPr>
        <p:spPr>
          <a:xfrm>
            <a:off x="1194680" y="7639723"/>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sp>
        <p:nvSpPr>
          <p:cNvPr id="63" name="Google Shape;4203;p75">
            <a:extLst>
              <a:ext uri="{FF2B5EF4-FFF2-40B4-BE49-F238E27FC236}">
                <a16:creationId xmlns:a16="http://schemas.microsoft.com/office/drawing/2014/main" id="{090C8BB2-88C6-E2A2-F9D1-96FD00DA3A33}"/>
              </a:ext>
            </a:extLst>
          </p:cNvPr>
          <p:cNvSpPr/>
          <p:nvPr/>
        </p:nvSpPr>
        <p:spPr>
          <a:xfrm>
            <a:off x="1194680" y="8451657"/>
            <a:ext cx="15544800" cy="731520"/>
          </a:xfrm>
          <a:prstGeom prst="roundRect">
            <a:avLst>
              <a:gd name="adj" fmla="val 16667"/>
            </a:avLst>
          </a:prstGeom>
          <a:solidFill>
            <a:schemeClr val="bg1">
              <a:lumMod val="95000"/>
            </a:schemeClr>
          </a:solidFill>
          <a:ln w="12700">
            <a:noFill/>
          </a:ln>
        </p:spPr>
        <p:txBody>
          <a:bodyPr spcFirstLastPara="1" wrap="square" lIns="165748" tIns="82851" rIns="165748" bIns="82851" anchor="ctr" anchorCtr="0">
            <a:noAutofit/>
          </a:bodyPr>
          <a:lstStyle/>
          <a:p>
            <a:pPr algn="r" rtl="1"/>
            <a:endParaRPr lang="ar-AE" sz="1999" b="1">
              <a:solidFill>
                <a:srgbClr val="B79766"/>
              </a:solidFill>
              <a:latin typeface="Avenir Next Arabic" panose="020B0503020202020204" pitchFamily="34" charset="-78"/>
              <a:ea typeface="Ebrima" panose="02000000000000000000" pitchFamily="2" charset="0"/>
              <a:cs typeface="Avenir Next Arabic" panose="020B0503020202020204" pitchFamily="34" charset="-78"/>
            </a:endParaRPr>
          </a:p>
        </p:txBody>
      </p:sp>
      <p:cxnSp>
        <p:nvCxnSpPr>
          <p:cNvPr id="79" name="Straight Connector 78">
            <a:extLst>
              <a:ext uri="{FF2B5EF4-FFF2-40B4-BE49-F238E27FC236}">
                <a16:creationId xmlns:a16="http://schemas.microsoft.com/office/drawing/2014/main" id="{0FA07DF0-E304-8F94-6969-6876347C91C3}"/>
              </a:ext>
            </a:extLst>
          </p:cNvPr>
          <p:cNvCxnSpPr>
            <a:cxnSpLocks/>
          </p:cNvCxnSpPr>
          <p:nvPr/>
        </p:nvCxnSpPr>
        <p:spPr>
          <a:xfrm flipH="1" flipV="1">
            <a:off x="1231256" y="412475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67927D6-9354-66F3-530D-4DE7808EA181}"/>
              </a:ext>
            </a:extLst>
          </p:cNvPr>
          <p:cNvCxnSpPr>
            <a:cxnSpLocks/>
          </p:cNvCxnSpPr>
          <p:nvPr/>
        </p:nvCxnSpPr>
        <p:spPr>
          <a:xfrm flipH="1" flipV="1">
            <a:off x="1219064" y="4954978"/>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89881E2-9BE1-7585-F7DD-6E85AC4DED26}"/>
              </a:ext>
            </a:extLst>
          </p:cNvPr>
          <p:cNvCxnSpPr>
            <a:cxnSpLocks/>
          </p:cNvCxnSpPr>
          <p:nvPr/>
        </p:nvCxnSpPr>
        <p:spPr>
          <a:xfrm flipH="1" flipV="1">
            <a:off x="1231256" y="5766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D598495-F216-CFBD-F7FB-44267FBDD823}"/>
              </a:ext>
            </a:extLst>
          </p:cNvPr>
          <p:cNvCxnSpPr>
            <a:cxnSpLocks/>
          </p:cNvCxnSpPr>
          <p:nvPr/>
        </p:nvCxnSpPr>
        <p:spPr>
          <a:xfrm flipH="1" flipV="1">
            <a:off x="1231256" y="6560554"/>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29B93E-5B3C-537F-0855-E810AF097887}"/>
              </a:ext>
            </a:extLst>
          </p:cNvPr>
          <p:cNvCxnSpPr>
            <a:cxnSpLocks/>
          </p:cNvCxnSpPr>
          <p:nvPr/>
        </p:nvCxnSpPr>
        <p:spPr>
          <a:xfrm flipH="1" flipV="1">
            <a:off x="1231256" y="7335910"/>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C7184D9-4F17-4001-0570-75BDF6DCC310}"/>
              </a:ext>
            </a:extLst>
          </p:cNvPr>
          <p:cNvCxnSpPr>
            <a:cxnSpLocks/>
          </p:cNvCxnSpPr>
          <p:nvPr/>
        </p:nvCxnSpPr>
        <p:spPr>
          <a:xfrm flipH="1" flipV="1">
            <a:off x="1231256" y="8147842"/>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7B04FAE-02F5-194B-07C8-48D8F391EEF3}"/>
              </a:ext>
            </a:extLst>
          </p:cNvPr>
          <p:cNvCxnSpPr>
            <a:cxnSpLocks/>
          </p:cNvCxnSpPr>
          <p:nvPr/>
        </p:nvCxnSpPr>
        <p:spPr>
          <a:xfrm flipH="1" flipV="1">
            <a:off x="1231256" y="8959776"/>
            <a:ext cx="15453930" cy="7890"/>
          </a:xfrm>
          <a:prstGeom prst="line">
            <a:avLst/>
          </a:prstGeom>
          <a:ln w="19050">
            <a:solidFill>
              <a:srgbClr val="7F7F7F"/>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0" name="Google Shape;4203;p75">
            <a:extLst>
              <a:ext uri="{FF2B5EF4-FFF2-40B4-BE49-F238E27FC236}">
                <a16:creationId xmlns:a16="http://schemas.microsoft.com/office/drawing/2014/main" id="{E866777E-57C5-5921-DB5F-AE8E71FB8F76}"/>
              </a:ext>
            </a:extLst>
          </p:cNvPr>
          <p:cNvSpPr/>
          <p:nvPr/>
        </p:nvSpPr>
        <p:spPr>
          <a:xfrm>
            <a:off x="16919491" y="357236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الخميس</a:t>
            </a:r>
          </a:p>
        </p:txBody>
      </p:sp>
      <p:sp>
        <p:nvSpPr>
          <p:cNvPr id="92" name="Google Shape;4203;p75">
            <a:extLst>
              <a:ext uri="{FF2B5EF4-FFF2-40B4-BE49-F238E27FC236}">
                <a16:creationId xmlns:a16="http://schemas.microsoft.com/office/drawing/2014/main" id="{40F6676A-CE83-85AF-3F18-B74D4590D355}"/>
              </a:ext>
            </a:extLst>
          </p:cNvPr>
          <p:cNvSpPr/>
          <p:nvPr/>
        </p:nvSpPr>
        <p:spPr>
          <a:xfrm>
            <a:off x="16919491" y="441588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3" name="Google Shape;4203;p75">
            <a:extLst>
              <a:ext uri="{FF2B5EF4-FFF2-40B4-BE49-F238E27FC236}">
                <a16:creationId xmlns:a16="http://schemas.microsoft.com/office/drawing/2014/main" id="{047636BE-9A9A-579F-0FB6-F90FE38BD9A5}"/>
              </a:ext>
            </a:extLst>
          </p:cNvPr>
          <p:cNvSpPr/>
          <p:nvPr/>
        </p:nvSpPr>
        <p:spPr>
          <a:xfrm>
            <a:off x="16919491" y="5259398"/>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الأحد</a:t>
            </a:r>
          </a:p>
        </p:txBody>
      </p:sp>
      <p:sp>
        <p:nvSpPr>
          <p:cNvPr id="97" name="Google Shape;4203;p75">
            <a:extLst>
              <a:ext uri="{FF2B5EF4-FFF2-40B4-BE49-F238E27FC236}">
                <a16:creationId xmlns:a16="http://schemas.microsoft.com/office/drawing/2014/main" id="{3EA1F40F-FFAC-29AB-1EB2-B7CF9DB6CCB7}"/>
              </a:ext>
            </a:extLst>
          </p:cNvPr>
          <p:cNvSpPr/>
          <p:nvPr/>
        </p:nvSpPr>
        <p:spPr>
          <a:xfrm>
            <a:off x="16919491" y="6102913"/>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r>
              <a:rPr lang="ar-SA" sz="1800">
                <a:latin typeface="Baguet Script" panose="020F0502020204030204" pitchFamily="2" charset="0"/>
                <a:cs typeface="Avenir Next Arabic" panose="020B0503020202020204" pitchFamily="34" charset="-78"/>
              </a:rPr>
              <a:t>الأحد</a:t>
            </a:r>
            <a:endParaRPr lang="en-US" sz="1800">
              <a:latin typeface="Baguet Script" panose="020F0502020204030204" pitchFamily="2" charset="0"/>
              <a:cs typeface="Avenir Next Arabic" panose="020B0503020202020204" pitchFamily="34" charset="-78"/>
            </a:endParaRPr>
          </a:p>
        </p:txBody>
      </p:sp>
      <p:sp>
        <p:nvSpPr>
          <p:cNvPr id="98" name="Google Shape;4203;p75">
            <a:extLst>
              <a:ext uri="{FF2B5EF4-FFF2-40B4-BE49-F238E27FC236}">
                <a16:creationId xmlns:a16="http://schemas.microsoft.com/office/drawing/2014/main" id="{2E59D6E0-10B2-B4C4-2BF2-079A70178250}"/>
              </a:ext>
            </a:extLst>
          </p:cNvPr>
          <p:cNvSpPr/>
          <p:nvPr/>
        </p:nvSpPr>
        <p:spPr>
          <a:xfrm>
            <a:off x="16919491" y="6946428"/>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defTabSz="1828800" rtl="1" hangingPunct="1"/>
            <a:r>
              <a:rPr lang="ar-SA" sz="1800">
                <a:latin typeface="Baguet Script" panose="020F0502020204030204" pitchFamily="2" charset="0"/>
                <a:cs typeface="Avenir Next Arabic" panose="020B0503020202020204" pitchFamily="34" charset="-78"/>
              </a:rPr>
              <a:t>الإثنين</a:t>
            </a:r>
            <a:endParaRPr lang="en-US" sz="1800">
              <a:latin typeface="Baguet Script" panose="020F0502020204030204" pitchFamily="2" charset="0"/>
              <a:cs typeface="Avenir Next Arabic" panose="020B0503020202020204" pitchFamily="34" charset="-78"/>
            </a:endParaRPr>
          </a:p>
        </p:txBody>
      </p:sp>
      <p:sp>
        <p:nvSpPr>
          <p:cNvPr id="100" name="Google Shape;4203;p75">
            <a:extLst>
              <a:ext uri="{FF2B5EF4-FFF2-40B4-BE49-F238E27FC236}">
                <a16:creationId xmlns:a16="http://schemas.microsoft.com/office/drawing/2014/main" id="{83D68A7D-FBA8-1CA3-BDAF-24940AEE4625}"/>
              </a:ext>
            </a:extLst>
          </p:cNvPr>
          <p:cNvSpPr/>
          <p:nvPr/>
        </p:nvSpPr>
        <p:spPr>
          <a:xfrm>
            <a:off x="16919491" y="7698503"/>
            <a:ext cx="1280160" cy="64008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الثلاثاء</a:t>
            </a:r>
            <a:endParaRPr lang="en-US" sz="1800">
              <a:latin typeface="Baguet Script" panose="020F0502020204030204" pitchFamily="2" charset="0"/>
              <a:cs typeface="Avenir Next Arabic" panose="020B0503020202020204" pitchFamily="34" charset="-78"/>
            </a:endParaRPr>
          </a:p>
        </p:txBody>
      </p:sp>
      <p:sp>
        <p:nvSpPr>
          <p:cNvPr id="103" name="Google Shape;4203;p75">
            <a:extLst>
              <a:ext uri="{FF2B5EF4-FFF2-40B4-BE49-F238E27FC236}">
                <a16:creationId xmlns:a16="http://schemas.microsoft.com/office/drawing/2014/main" id="{68E34CE1-29DB-D2F6-6FF4-093B2A98F2B9}"/>
              </a:ext>
            </a:extLst>
          </p:cNvPr>
          <p:cNvSpPr/>
          <p:nvPr/>
        </p:nvSpPr>
        <p:spPr>
          <a:xfrm>
            <a:off x="16919491" y="8450580"/>
            <a:ext cx="1280160" cy="731520"/>
          </a:xfrm>
          <a:prstGeom prst="roundRect">
            <a:avLst>
              <a:gd name="adj" fmla="val 16667"/>
            </a:avLst>
          </a:prstGeom>
          <a:noFill/>
          <a:ln w="12700">
            <a:solidFill>
              <a:srgbClr val="88774F"/>
            </a:solidFill>
          </a:ln>
        </p:spPr>
        <p:txBody>
          <a:bodyPr spcFirstLastPara="1" wrap="square" lIns="165748" tIns="82851" rIns="165748" bIns="82851" anchor="ctr" anchorCtr="0">
            <a:noAutofit/>
          </a:bodyPr>
          <a:lstStyle/>
          <a:p>
            <a:pPr algn="ctr" rtl="1">
              <a:lnSpc>
                <a:spcPct val="150000"/>
              </a:lnSpc>
            </a:pPr>
            <a:r>
              <a:rPr lang="ar-SA" sz="1800">
                <a:latin typeface="Baguet Script" panose="020F0502020204030204" pitchFamily="2" charset="0"/>
                <a:cs typeface="Avenir Next Arabic" panose="020B0503020202020204" pitchFamily="34" charset="-78"/>
              </a:rPr>
              <a:t>الأربعاء</a:t>
            </a:r>
            <a:endParaRPr lang="en-US" sz="1800">
              <a:latin typeface="Baguet Script" panose="020F0502020204030204" pitchFamily="2" charset="0"/>
              <a:cs typeface="Avenir Next Arabic" panose="020B0503020202020204" pitchFamily="34" charset="-78"/>
            </a:endParaRPr>
          </a:p>
        </p:txBody>
      </p:sp>
      <p:sp>
        <p:nvSpPr>
          <p:cNvPr id="37" name="Google Shape;4203;p75">
            <a:extLst>
              <a:ext uri="{FF2B5EF4-FFF2-40B4-BE49-F238E27FC236}">
                <a16:creationId xmlns:a16="http://schemas.microsoft.com/office/drawing/2014/main" id="{1431937D-FB11-709C-A2C9-992C98FEAE38}"/>
              </a:ext>
            </a:extLst>
          </p:cNvPr>
          <p:cNvSpPr/>
          <p:nvPr/>
        </p:nvSpPr>
        <p:spPr>
          <a:xfrm>
            <a:off x="1213265" y="10140640"/>
            <a:ext cx="5845258" cy="640080"/>
          </a:xfrm>
          <a:prstGeom prst="roundRect">
            <a:avLst>
              <a:gd name="adj" fmla="val 16667"/>
            </a:avLst>
          </a:prstGeom>
          <a:solidFill>
            <a:srgbClr val="C69934"/>
          </a:solidFill>
          <a:ln w="28575">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الدعم المطلوب</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59" name="Google Shape;4203;p75">
            <a:extLst>
              <a:ext uri="{FF2B5EF4-FFF2-40B4-BE49-F238E27FC236}">
                <a16:creationId xmlns:a16="http://schemas.microsoft.com/office/drawing/2014/main" id="{BF12415A-39FE-C5E8-4465-C77095C32BF1}"/>
              </a:ext>
            </a:extLst>
          </p:cNvPr>
          <p:cNvSpPr/>
          <p:nvPr/>
        </p:nvSpPr>
        <p:spPr>
          <a:xfrm>
            <a:off x="1213265" y="10949866"/>
            <a:ext cx="5845258" cy="2370096"/>
          </a:xfrm>
          <a:prstGeom prst="roundRect">
            <a:avLst>
              <a:gd name="adj" fmla="val 7022"/>
            </a:avLst>
          </a:prstGeom>
          <a:solidFill>
            <a:srgbClr val="F6F4F0"/>
          </a:solidFill>
          <a:ln w="28575">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en-US" sz="1800">
              <a:latin typeface="Baguet Script" panose="020F0502020204030204" pitchFamily="2" charset="0"/>
              <a:cs typeface="Avenir Next Arabic" panose="020B0503020202020204" pitchFamily="34" charset="-78"/>
            </a:endParaRPr>
          </a:p>
        </p:txBody>
      </p:sp>
      <p:graphicFrame>
        <p:nvGraphicFramePr>
          <p:cNvPr id="101" name="Table 100">
            <a:extLst>
              <a:ext uri="{FF2B5EF4-FFF2-40B4-BE49-F238E27FC236}">
                <a16:creationId xmlns:a16="http://schemas.microsoft.com/office/drawing/2014/main" id="{249F4380-B2A0-5B3F-BF7D-54E0F0FEB940}"/>
              </a:ext>
            </a:extLst>
          </p:cNvPr>
          <p:cNvGraphicFramePr>
            <a:graphicFrameLocks noGrp="1"/>
          </p:cNvGraphicFramePr>
          <p:nvPr>
            <p:extLst>
              <p:ext uri="{D42A27DB-BD31-4B8C-83A1-F6EECF244321}">
                <p14:modId xmlns:p14="http://schemas.microsoft.com/office/powerpoint/2010/main" val="1496221211"/>
              </p:ext>
            </p:extLst>
          </p:nvPr>
        </p:nvGraphicFramePr>
        <p:xfrm>
          <a:off x="1131824" y="1989455"/>
          <a:ext cx="15614904" cy="1433122"/>
        </p:xfrm>
        <a:graphic>
          <a:graphicData uri="http://schemas.openxmlformats.org/drawingml/2006/table">
            <a:tbl>
              <a:tblPr rtl="1" firstRow="1" bandRow="1"/>
              <a:tblGrid>
                <a:gridCol w="347451">
                  <a:extLst>
                    <a:ext uri="{9D8B030D-6E8A-4147-A177-3AD203B41FA5}">
                      <a16:colId xmlns:a16="http://schemas.microsoft.com/office/drawing/2014/main" val="4280246268"/>
                    </a:ext>
                  </a:extLst>
                </a:gridCol>
                <a:gridCol w="347451">
                  <a:extLst>
                    <a:ext uri="{9D8B030D-6E8A-4147-A177-3AD203B41FA5}">
                      <a16:colId xmlns:a16="http://schemas.microsoft.com/office/drawing/2014/main" val="2438629990"/>
                    </a:ext>
                  </a:extLst>
                </a:gridCol>
                <a:gridCol w="347451">
                  <a:extLst>
                    <a:ext uri="{9D8B030D-6E8A-4147-A177-3AD203B41FA5}">
                      <a16:colId xmlns:a16="http://schemas.microsoft.com/office/drawing/2014/main" val="3284252778"/>
                    </a:ext>
                  </a:extLst>
                </a:gridCol>
                <a:gridCol w="347451">
                  <a:extLst>
                    <a:ext uri="{9D8B030D-6E8A-4147-A177-3AD203B41FA5}">
                      <a16:colId xmlns:a16="http://schemas.microsoft.com/office/drawing/2014/main" val="2392239795"/>
                    </a:ext>
                  </a:extLst>
                </a:gridCol>
                <a:gridCol w="347451">
                  <a:extLst>
                    <a:ext uri="{9D8B030D-6E8A-4147-A177-3AD203B41FA5}">
                      <a16:colId xmlns:a16="http://schemas.microsoft.com/office/drawing/2014/main" val="3044466169"/>
                    </a:ext>
                  </a:extLst>
                </a:gridCol>
                <a:gridCol w="319842">
                  <a:extLst>
                    <a:ext uri="{9D8B030D-6E8A-4147-A177-3AD203B41FA5}">
                      <a16:colId xmlns:a16="http://schemas.microsoft.com/office/drawing/2014/main" val="2924375124"/>
                    </a:ext>
                  </a:extLst>
                </a:gridCol>
                <a:gridCol w="375024">
                  <a:extLst>
                    <a:ext uri="{9D8B030D-6E8A-4147-A177-3AD203B41FA5}">
                      <a16:colId xmlns:a16="http://schemas.microsoft.com/office/drawing/2014/main" val="1722783852"/>
                    </a:ext>
                  </a:extLst>
                </a:gridCol>
                <a:gridCol w="347451">
                  <a:extLst>
                    <a:ext uri="{9D8B030D-6E8A-4147-A177-3AD203B41FA5}">
                      <a16:colId xmlns:a16="http://schemas.microsoft.com/office/drawing/2014/main" val="4194945750"/>
                    </a:ext>
                  </a:extLst>
                </a:gridCol>
                <a:gridCol w="347451">
                  <a:extLst>
                    <a:ext uri="{9D8B030D-6E8A-4147-A177-3AD203B41FA5}">
                      <a16:colId xmlns:a16="http://schemas.microsoft.com/office/drawing/2014/main" val="1201121911"/>
                    </a:ext>
                  </a:extLst>
                </a:gridCol>
                <a:gridCol w="347451">
                  <a:extLst>
                    <a:ext uri="{9D8B030D-6E8A-4147-A177-3AD203B41FA5}">
                      <a16:colId xmlns:a16="http://schemas.microsoft.com/office/drawing/2014/main" val="3499060142"/>
                    </a:ext>
                  </a:extLst>
                </a:gridCol>
                <a:gridCol w="347451">
                  <a:extLst>
                    <a:ext uri="{9D8B030D-6E8A-4147-A177-3AD203B41FA5}">
                      <a16:colId xmlns:a16="http://schemas.microsoft.com/office/drawing/2014/main" val="3184765866"/>
                    </a:ext>
                  </a:extLst>
                </a:gridCol>
                <a:gridCol w="347451">
                  <a:extLst>
                    <a:ext uri="{9D8B030D-6E8A-4147-A177-3AD203B41FA5}">
                      <a16:colId xmlns:a16="http://schemas.microsoft.com/office/drawing/2014/main" val="1287295222"/>
                    </a:ext>
                  </a:extLst>
                </a:gridCol>
                <a:gridCol w="347451">
                  <a:extLst>
                    <a:ext uri="{9D8B030D-6E8A-4147-A177-3AD203B41FA5}">
                      <a16:colId xmlns:a16="http://schemas.microsoft.com/office/drawing/2014/main" val="778938683"/>
                    </a:ext>
                  </a:extLst>
                </a:gridCol>
                <a:gridCol w="347451">
                  <a:extLst>
                    <a:ext uri="{9D8B030D-6E8A-4147-A177-3AD203B41FA5}">
                      <a16:colId xmlns:a16="http://schemas.microsoft.com/office/drawing/2014/main" val="645048637"/>
                    </a:ext>
                  </a:extLst>
                </a:gridCol>
                <a:gridCol w="289340">
                  <a:extLst>
                    <a:ext uri="{9D8B030D-6E8A-4147-A177-3AD203B41FA5}">
                      <a16:colId xmlns:a16="http://schemas.microsoft.com/office/drawing/2014/main" val="3587697693"/>
                    </a:ext>
                  </a:extLst>
                </a:gridCol>
                <a:gridCol w="405584">
                  <a:extLst>
                    <a:ext uri="{9D8B030D-6E8A-4147-A177-3AD203B41FA5}">
                      <a16:colId xmlns:a16="http://schemas.microsoft.com/office/drawing/2014/main" val="162846911"/>
                    </a:ext>
                  </a:extLst>
                </a:gridCol>
                <a:gridCol w="347451">
                  <a:extLst>
                    <a:ext uri="{9D8B030D-6E8A-4147-A177-3AD203B41FA5}">
                      <a16:colId xmlns:a16="http://schemas.microsoft.com/office/drawing/2014/main" val="421274445"/>
                    </a:ext>
                  </a:extLst>
                </a:gridCol>
                <a:gridCol w="347451">
                  <a:extLst>
                    <a:ext uri="{9D8B030D-6E8A-4147-A177-3AD203B41FA5}">
                      <a16:colId xmlns:a16="http://schemas.microsoft.com/office/drawing/2014/main" val="2284999595"/>
                    </a:ext>
                  </a:extLst>
                </a:gridCol>
                <a:gridCol w="347451">
                  <a:extLst>
                    <a:ext uri="{9D8B030D-6E8A-4147-A177-3AD203B41FA5}">
                      <a16:colId xmlns:a16="http://schemas.microsoft.com/office/drawing/2014/main" val="2944253659"/>
                    </a:ext>
                  </a:extLst>
                </a:gridCol>
                <a:gridCol w="347451">
                  <a:extLst>
                    <a:ext uri="{9D8B030D-6E8A-4147-A177-3AD203B41FA5}">
                      <a16:colId xmlns:a16="http://schemas.microsoft.com/office/drawing/2014/main" val="2550891839"/>
                    </a:ext>
                  </a:extLst>
                </a:gridCol>
                <a:gridCol w="347451">
                  <a:extLst>
                    <a:ext uri="{9D8B030D-6E8A-4147-A177-3AD203B41FA5}">
                      <a16:colId xmlns:a16="http://schemas.microsoft.com/office/drawing/2014/main" val="2880123025"/>
                    </a:ext>
                  </a:extLst>
                </a:gridCol>
                <a:gridCol w="347451">
                  <a:extLst>
                    <a:ext uri="{9D8B030D-6E8A-4147-A177-3AD203B41FA5}">
                      <a16:colId xmlns:a16="http://schemas.microsoft.com/office/drawing/2014/main" val="1336087746"/>
                    </a:ext>
                  </a:extLst>
                </a:gridCol>
                <a:gridCol w="347451">
                  <a:extLst>
                    <a:ext uri="{9D8B030D-6E8A-4147-A177-3AD203B41FA5}">
                      <a16:colId xmlns:a16="http://schemas.microsoft.com/office/drawing/2014/main" val="3205112472"/>
                    </a:ext>
                  </a:extLst>
                </a:gridCol>
                <a:gridCol w="347451">
                  <a:extLst>
                    <a:ext uri="{9D8B030D-6E8A-4147-A177-3AD203B41FA5}">
                      <a16:colId xmlns:a16="http://schemas.microsoft.com/office/drawing/2014/main" val="2348083285"/>
                    </a:ext>
                  </a:extLst>
                </a:gridCol>
                <a:gridCol w="347451">
                  <a:extLst>
                    <a:ext uri="{9D8B030D-6E8A-4147-A177-3AD203B41FA5}">
                      <a16:colId xmlns:a16="http://schemas.microsoft.com/office/drawing/2014/main" val="2119375720"/>
                    </a:ext>
                  </a:extLst>
                </a:gridCol>
                <a:gridCol w="321365">
                  <a:extLst>
                    <a:ext uri="{9D8B030D-6E8A-4147-A177-3AD203B41FA5}">
                      <a16:colId xmlns:a16="http://schemas.microsoft.com/office/drawing/2014/main" val="1590994889"/>
                    </a:ext>
                  </a:extLst>
                </a:gridCol>
                <a:gridCol w="373578">
                  <a:extLst>
                    <a:ext uri="{9D8B030D-6E8A-4147-A177-3AD203B41FA5}">
                      <a16:colId xmlns:a16="http://schemas.microsoft.com/office/drawing/2014/main" val="2721689925"/>
                    </a:ext>
                  </a:extLst>
                </a:gridCol>
                <a:gridCol w="347451">
                  <a:extLst>
                    <a:ext uri="{9D8B030D-6E8A-4147-A177-3AD203B41FA5}">
                      <a16:colId xmlns:a16="http://schemas.microsoft.com/office/drawing/2014/main" val="1185672108"/>
                    </a:ext>
                  </a:extLst>
                </a:gridCol>
                <a:gridCol w="347451">
                  <a:extLst>
                    <a:ext uri="{9D8B030D-6E8A-4147-A177-3AD203B41FA5}">
                      <a16:colId xmlns:a16="http://schemas.microsoft.com/office/drawing/2014/main" val="1473799831"/>
                    </a:ext>
                  </a:extLst>
                </a:gridCol>
                <a:gridCol w="347451">
                  <a:extLst>
                    <a:ext uri="{9D8B030D-6E8A-4147-A177-3AD203B41FA5}">
                      <a16:colId xmlns:a16="http://schemas.microsoft.com/office/drawing/2014/main" val="2437146537"/>
                    </a:ext>
                  </a:extLst>
                </a:gridCol>
                <a:gridCol w="347451">
                  <a:extLst>
                    <a:ext uri="{9D8B030D-6E8A-4147-A177-3AD203B41FA5}">
                      <a16:colId xmlns:a16="http://schemas.microsoft.com/office/drawing/2014/main" val="2457780390"/>
                    </a:ext>
                  </a:extLst>
                </a:gridCol>
                <a:gridCol w="347451">
                  <a:extLst>
                    <a:ext uri="{9D8B030D-6E8A-4147-A177-3AD203B41FA5}">
                      <a16:colId xmlns:a16="http://schemas.microsoft.com/office/drawing/2014/main" val="211267938"/>
                    </a:ext>
                  </a:extLst>
                </a:gridCol>
                <a:gridCol w="347451">
                  <a:extLst>
                    <a:ext uri="{9D8B030D-6E8A-4147-A177-3AD203B41FA5}">
                      <a16:colId xmlns:a16="http://schemas.microsoft.com/office/drawing/2014/main" val="1508673446"/>
                    </a:ext>
                  </a:extLst>
                </a:gridCol>
                <a:gridCol w="347451">
                  <a:extLst>
                    <a:ext uri="{9D8B030D-6E8A-4147-A177-3AD203B41FA5}">
                      <a16:colId xmlns:a16="http://schemas.microsoft.com/office/drawing/2014/main" val="1455250964"/>
                    </a:ext>
                  </a:extLst>
                </a:gridCol>
                <a:gridCol w="347451">
                  <a:extLst>
                    <a:ext uri="{9D8B030D-6E8A-4147-A177-3AD203B41FA5}">
                      <a16:colId xmlns:a16="http://schemas.microsoft.com/office/drawing/2014/main" val="1499718607"/>
                    </a:ext>
                  </a:extLst>
                </a:gridCol>
                <a:gridCol w="347451">
                  <a:extLst>
                    <a:ext uri="{9D8B030D-6E8A-4147-A177-3AD203B41FA5}">
                      <a16:colId xmlns:a16="http://schemas.microsoft.com/office/drawing/2014/main" val="331671501"/>
                    </a:ext>
                  </a:extLst>
                </a:gridCol>
                <a:gridCol w="347451">
                  <a:extLst>
                    <a:ext uri="{9D8B030D-6E8A-4147-A177-3AD203B41FA5}">
                      <a16:colId xmlns:a16="http://schemas.microsoft.com/office/drawing/2014/main" val="709123399"/>
                    </a:ext>
                  </a:extLst>
                </a:gridCol>
                <a:gridCol w="347451">
                  <a:extLst>
                    <a:ext uri="{9D8B030D-6E8A-4147-A177-3AD203B41FA5}">
                      <a16:colId xmlns:a16="http://schemas.microsoft.com/office/drawing/2014/main" val="3601427777"/>
                    </a:ext>
                  </a:extLst>
                </a:gridCol>
                <a:gridCol w="347451">
                  <a:extLst>
                    <a:ext uri="{9D8B030D-6E8A-4147-A177-3AD203B41FA5}">
                      <a16:colId xmlns:a16="http://schemas.microsoft.com/office/drawing/2014/main" val="1406434199"/>
                    </a:ext>
                  </a:extLst>
                </a:gridCol>
                <a:gridCol w="347451">
                  <a:extLst>
                    <a:ext uri="{9D8B030D-6E8A-4147-A177-3AD203B41FA5}">
                      <a16:colId xmlns:a16="http://schemas.microsoft.com/office/drawing/2014/main" val="2067636733"/>
                    </a:ext>
                  </a:extLst>
                </a:gridCol>
                <a:gridCol w="347451">
                  <a:extLst>
                    <a:ext uri="{9D8B030D-6E8A-4147-A177-3AD203B41FA5}">
                      <a16:colId xmlns:a16="http://schemas.microsoft.com/office/drawing/2014/main" val="2120406731"/>
                    </a:ext>
                  </a:extLst>
                </a:gridCol>
                <a:gridCol w="327033">
                  <a:extLst>
                    <a:ext uri="{9D8B030D-6E8A-4147-A177-3AD203B41FA5}">
                      <a16:colId xmlns:a16="http://schemas.microsoft.com/office/drawing/2014/main" val="1383123195"/>
                    </a:ext>
                  </a:extLst>
                </a:gridCol>
                <a:gridCol w="347451">
                  <a:extLst>
                    <a:ext uri="{9D8B030D-6E8A-4147-A177-3AD203B41FA5}">
                      <a16:colId xmlns:a16="http://schemas.microsoft.com/office/drawing/2014/main" val="1539587230"/>
                    </a:ext>
                  </a:extLst>
                </a:gridCol>
                <a:gridCol w="347451">
                  <a:extLst>
                    <a:ext uri="{9D8B030D-6E8A-4147-A177-3AD203B41FA5}">
                      <a16:colId xmlns:a16="http://schemas.microsoft.com/office/drawing/2014/main" val="3501427927"/>
                    </a:ext>
                  </a:extLst>
                </a:gridCol>
                <a:gridCol w="347451">
                  <a:extLst>
                    <a:ext uri="{9D8B030D-6E8A-4147-A177-3AD203B41FA5}">
                      <a16:colId xmlns:a16="http://schemas.microsoft.com/office/drawing/2014/main" val="1680802999"/>
                    </a:ext>
                  </a:extLst>
                </a:gridCol>
              </a:tblGrid>
              <a:tr h="716561">
                <a:tc gridSpan="23">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ديسمبر</a:t>
                      </a:r>
                      <a:r>
                        <a:rPr lang="ar-LB"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gridSpan="22">
                  <a:txBody>
                    <a:bodyPr/>
                    <a:lstStyle/>
                    <a:p>
                      <a:pPr algn="ctr" rtl="1"/>
                      <a:r>
                        <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rPr>
                        <a:t>يناير 2024</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tc hMerge="1">
                  <a:txBody>
                    <a:bodyPr/>
                    <a:lstStyle/>
                    <a:p>
                      <a:pPr algn="ctr" rtl="1"/>
                      <a:endParaRPr lang="ar-SA" sz="2175" b="1" i="0" u="none" strike="noStrike" kern="1200" cap="none" spc="0" baseline="0">
                        <a:solidFill>
                          <a:srgbClr val="FFFFFF"/>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69934"/>
                    </a:solidFill>
                  </a:tcPr>
                </a:tc>
                <a:extLst>
                  <a:ext uri="{0D108BD9-81ED-4DB2-BD59-A6C34878D82A}">
                    <a16:rowId xmlns:a16="http://schemas.microsoft.com/office/drawing/2014/main" val="441026580"/>
                  </a:ext>
                </a:extLst>
              </a:tr>
              <a:tr h="71656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14</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15</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19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21</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22</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23</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26</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27</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28</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29</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tc>
                  <a:txBody>
                    <a:bodyPr/>
                    <a:lstStyle/>
                    <a:p>
                      <a:pPr algn="ctr" rtl="1"/>
                      <a:r>
                        <a:rPr lang="ar-SA" sz="1400" kern="1200">
                          <a:solidFill>
                            <a:schemeClr val="tx1"/>
                          </a:solidFill>
                          <a:latin typeface="Avenir Next Arabic" panose="020B0503020202020204" pitchFamily="34" charset="-78"/>
                          <a:cs typeface="Avenir Next Arabic" panose="020B0503020202020204" pitchFamily="34" charset="-78"/>
                        </a:rPr>
                        <a:t>30</a:t>
                      </a:r>
                      <a:endParaRPr lang="en-US" sz="1400" kern="1200">
                        <a:solidFill>
                          <a:schemeClr val="tx1"/>
                        </a:solidFill>
                        <a:latin typeface="Avenir Next Arabic" panose="020B0503020202020204" pitchFamily="34" charset="-78"/>
                        <a:cs typeface="Avenir Next Arabic" panose="020B0503020202020204" pitchFamily="34" charset="-78"/>
                      </a:endParaRPr>
                    </a:p>
                  </a:txBody>
                  <a:tcPr marL="45720" marR="45720" anchor="ctr">
                    <a:lnL w="12700" cmpd="sng">
                      <a:solidFill>
                        <a:sysClr val="window" lastClr="FFFFFF"/>
                      </a:solidFill>
                    </a:lnL>
                    <a:lnR w="12700" cmpd="sng">
                      <a:solidFill>
                        <a:sysClr val="window" lastClr="FFFFFF"/>
                      </a:solidFill>
                    </a:lnR>
                    <a:lnT w="12700"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14517535"/>
                  </a:ext>
                </a:extLst>
              </a:tr>
            </a:tbl>
          </a:graphicData>
        </a:graphic>
      </p:graphicFrame>
      <p:sp>
        <p:nvSpPr>
          <p:cNvPr id="102" name="Oval 101">
            <a:extLst>
              <a:ext uri="{FF2B5EF4-FFF2-40B4-BE49-F238E27FC236}">
                <a16:creationId xmlns:a16="http://schemas.microsoft.com/office/drawing/2014/main" id="{A0FD25CC-4074-E37C-FB9F-2677D1A21262}"/>
              </a:ext>
            </a:extLst>
          </p:cNvPr>
          <p:cNvSpPr/>
          <p:nvPr/>
        </p:nvSpPr>
        <p:spPr>
          <a:xfrm>
            <a:off x="3599276" y="80824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6" name="Oval 105">
            <a:extLst>
              <a:ext uri="{FF2B5EF4-FFF2-40B4-BE49-F238E27FC236}">
                <a16:creationId xmlns:a16="http://schemas.microsoft.com/office/drawing/2014/main" id="{10366EEF-8FA1-17CE-0357-FFF1B734CD54}"/>
              </a:ext>
            </a:extLst>
          </p:cNvPr>
          <p:cNvSpPr/>
          <p:nvPr/>
        </p:nvSpPr>
        <p:spPr>
          <a:xfrm>
            <a:off x="3276188" y="8893168"/>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09" name="Oval 108">
            <a:extLst>
              <a:ext uri="{FF2B5EF4-FFF2-40B4-BE49-F238E27FC236}">
                <a16:creationId xmlns:a16="http://schemas.microsoft.com/office/drawing/2014/main" id="{2DCDD225-CBAE-E983-206F-A0D70D8C9811}"/>
              </a:ext>
            </a:extLst>
          </p:cNvPr>
          <p:cNvSpPr/>
          <p:nvPr/>
        </p:nvSpPr>
        <p:spPr>
          <a:xfrm>
            <a:off x="4300316" y="647915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0" name="Oval 109">
            <a:extLst>
              <a:ext uri="{FF2B5EF4-FFF2-40B4-BE49-F238E27FC236}">
                <a16:creationId xmlns:a16="http://schemas.microsoft.com/office/drawing/2014/main" id="{35972C2B-47D7-2B88-B5CF-ADBEA5D7AB68}"/>
              </a:ext>
            </a:extLst>
          </p:cNvPr>
          <p:cNvSpPr/>
          <p:nvPr/>
        </p:nvSpPr>
        <p:spPr>
          <a:xfrm>
            <a:off x="3977228" y="72533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1" name="Oval 110">
            <a:extLst>
              <a:ext uri="{FF2B5EF4-FFF2-40B4-BE49-F238E27FC236}">
                <a16:creationId xmlns:a16="http://schemas.microsoft.com/office/drawing/2014/main" id="{78A5A736-E760-F4AF-2B05-93CFDEF50E5B}"/>
              </a:ext>
            </a:extLst>
          </p:cNvPr>
          <p:cNvSpPr/>
          <p:nvPr/>
        </p:nvSpPr>
        <p:spPr>
          <a:xfrm>
            <a:off x="4306412" y="5644000"/>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3" name="Oval 112">
            <a:extLst>
              <a:ext uri="{FF2B5EF4-FFF2-40B4-BE49-F238E27FC236}">
                <a16:creationId xmlns:a16="http://schemas.microsoft.com/office/drawing/2014/main" id="{07E608C7-42EB-9671-890E-4A614E04B155}"/>
              </a:ext>
            </a:extLst>
          </p:cNvPr>
          <p:cNvSpPr/>
          <p:nvPr/>
        </p:nvSpPr>
        <p:spPr>
          <a:xfrm>
            <a:off x="4342988" y="4894192"/>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6" name="Oval 115">
            <a:extLst>
              <a:ext uri="{FF2B5EF4-FFF2-40B4-BE49-F238E27FC236}">
                <a16:creationId xmlns:a16="http://schemas.microsoft.com/office/drawing/2014/main" id="{A6B4E217-170B-5600-E325-2C44E5455693}"/>
              </a:ext>
            </a:extLst>
          </p:cNvPr>
          <p:cNvSpPr/>
          <p:nvPr/>
        </p:nvSpPr>
        <p:spPr>
          <a:xfrm>
            <a:off x="4690460" y="4052944"/>
            <a:ext cx="182880" cy="182880"/>
          </a:xfrm>
          <a:prstGeom prst="ellipse">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sz="3468">
              <a:latin typeface="Avenir Next Arabic" panose="020B0503020202020204" pitchFamily="34" charset="-78"/>
              <a:cs typeface="Avenir Next Arabic" panose="020B0503020202020204" pitchFamily="34" charset="-78"/>
            </a:endParaRPr>
          </a:p>
        </p:txBody>
      </p:sp>
      <p:sp>
        <p:nvSpPr>
          <p:cNvPr id="118" name="TextBox 117">
            <a:extLst>
              <a:ext uri="{FF2B5EF4-FFF2-40B4-BE49-F238E27FC236}">
                <a16:creationId xmlns:a16="http://schemas.microsoft.com/office/drawing/2014/main" id="{F3325045-3F71-7D5A-83E0-BE24D16BA75A}"/>
              </a:ext>
            </a:extLst>
          </p:cNvPr>
          <p:cNvSpPr txBox="1"/>
          <p:nvPr/>
        </p:nvSpPr>
        <p:spPr>
          <a:xfrm>
            <a:off x="4520026" y="381609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16-Jan</a:t>
            </a:r>
          </a:p>
        </p:txBody>
      </p:sp>
      <p:sp>
        <p:nvSpPr>
          <p:cNvPr id="169" name="TextBox 168">
            <a:extLst>
              <a:ext uri="{FF2B5EF4-FFF2-40B4-BE49-F238E27FC236}">
                <a16:creationId xmlns:a16="http://schemas.microsoft.com/office/drawing/2014/main" id="{883DA15B-DE99-8A74-9883-BDDAC24C615D}"/>
              </a:ext>
            </a:extLst>
          </p:cNvPr>
          <p:cNvSpPr txBox="1"/>
          <p:nvPr/>
        </p:nvSpPr>
        <p:spPr>
          <a:xfrm>
            <a:off x="4218274" y="4663440"/>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19-Jan</a:t>
            </a:r>
          </a:p>
        </p:txBody>
      </p:sp>
      <p:sp>
        <p:nvSpPr>
          <p:cNvPr id="170" name="TextBox 169">
            <a:extLst>
              <a:ext uri="{FF2B5EF4-FFF2-40B4-BE49-F238E27FC236}">
                <a16:creationId xmlns:a16="http://schemas.microsoft.com/office/drawing/2014/main" id="{EC7FB837-E5D7-4E89-9BD9-E0508E9D9C89}"/>
              </a:ext>
            </a:extLst>
          </p:cNvPr>
          <p:cNvSpPr txBox="1"/>
          <p:nvPr/>
        </p:nvSpPr>
        <p:spPr>
          <a:xfrm>
            <a:off x="4218274" y="5431856"/>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19-Jan</a:t>
            </a:r>
          </a:p>
        </p:txBody>
      </p:sp>
      <p:sp>
        <p:nvSpPr>
          <p:cNvPr id="171" name="TextBox 170">
            <a:extLst>
              <a:ext uri="{FF2B5EF4-FFF2-40B4-BE49-F238E27FC236}">
                <a16:creationId xmlns:a16="http://schemas.microsoft.com/office/drawing/2014/main" id="{A326F60F-C0EC-97EF-4CCA-D4FDF557DEBE}"/>
              </a:ext>
            </a:extLst>
          </p:cNvPr>
          <p:cNvSpPr txBox="1"/>
          <p:nvPr/>
        </p:nvSpPr>
        <p:spPr>
          <a:xfrm>
            <a:off x="4242658" y="623011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19-Jan</a:t>
            </a:r>
          </a:p>
        </p:txBody>
      </p:sp>
      <p:sp>
        <p:nvSpPr>
          <p:cNvPr id="172" name="TextBox 171">
            <a:extLst>
              <a:ext uri="{FF2B5EF4-FFF2-40B4-BE49-F238E27FC236}">
                <a16:creationId xmlns:a16="http://schemas.microsoft.com/office/drawing/2014/main" id="{51CB0EAD-85D5-5915-A1A8-4208DAEC1F42}"/>
              </a:ext>
            </a:extLst>
          </p:cNvPr>
          <p:cNvSpPr txBox="1"/>
          <p:nvPr/>
        </p:nvSpPr>
        <p:spPr>
          <a:xfrm>
            <a:off x="3773266" y="7022592"/>
            <a:ext cx="804418" cy="307777"/>
          </a:xfrm>
          <a:prstGeom prst="rect">
            <a:avLst/>
          </a:prstGeom>
          <a:noFill/>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20-Jan</a:t>
            </a:r>
          </a:p>
        </p:txBody>
      </p:sp>
      <p:sp>
        <p:nvSpPr>
          <p:cNvPr id="173" name="TextBox 172">
            <a:extLst>
              <a:ext uri="{FF2B5EF4-FFF2-40B4-BE49-F238E27FC236}">
                <a16:creationId xmlns:a16="http://schemas.microsoft.com/office/drawing/2014/main" id="{111B7C18-A3E3-31D1-9C4E-8C91610339D2}"/>
              </a:ext>
            </a:extLst>
          </p:cNvPr>
          <p:cNvSpPr txBox="1"/>
          <p:nvPr/>
        </p:nvSpPr>
        <p:spPr>
          <a:xfrm>
            <a:off x="3047999" y="7734862"/>
            <a:ext cx="1268519" cy="369332"/>
          </a:xfrm>
          <a:prstGeom prst="rect">
            <a:avLst/>
          </a:prstGeom>
          <a:noFill/>
        </p:spPr>
        <p:txBody>
          <a:bodyPr wrap="square" rtlCol="0">
            <a:spAutoFit/>
          </a:bodyPr>
          <a:lstStyle/>
          <a:p>
            <a:pPr algn="r" defTabSz="1828800" rtl="1"/>
            <a:r>
              <a:rPr lang="en-US" sz="1800" b="1">
                <a:latin typeface="Avenir Next Arabic" panose="020B0503020202020204" pitchFamily="34" charset="-78"/>
                <a:cs typeface="Avenir Next Arabic" panose="020B0503020202020204" pitchFamily="34" charset="-78"/>
                <a:sym typeface="Helvetica Neue"/>
              </a:rPr>
              <a:t>21-Jan</a:t>
            </a:r>
            <a:endParaRPr lang="en-US" sz="1400" b="1">
              <a:latin typeface="Avenir Next Arabic" panose="020B0503020202020204" pitchFamily="34" charset="-78"/>
              <a:cs typeface="Avenir Next Arabic" panose="020B0503020202020204" pitchFamily="34" charset="-78"/>
              <a:sym typeface="Helvetica Neue"/>
            </a:endParaRPr>
          </a:p>
        </p:txBody>
      </p:sp>
      <p:sp>
        <p:nvSpPr>
          <p:cNvPr id="174" name="TextBox 173">
            <a:extLst>
              <a:ext uri="{FF2B5EF4-FFF2-40B4-BE49-F238E27FC236}">
                <a16:creationId xmlns:a16="http://schemas.microsoft.com/office/drawing/2014/main" id="{13289C37-DDE2-3E1C-4D54-79A64E3F30EA}"/>
              </a:ext>
            </a:extLst>
          </p:cNvPr>
          <p:cNvSpPr txBox="1"/>
          <p:nvPr/>
        </p:nvSpPr>
        <p:spPr>
          <a:xfrm>
            <a:off x="3127090" y="8644128"/>
            <a:ext cx="804418" cy="307777"/>
          </a:xfrm>
          <a:prstGeom prst="rect">
            <a:avLst/>
          </a:prstGeom>
          <a:noFill/>
          <a:ln>
            <a:noFill/>
          </a:ln>
        </p:spPr>
        <p:txBody>
          <a:bodyPr wrap="square" rtlCol="0">
            <a:spAutoFit/>
          </a:bodyPr>
          <a:lstStyle/>
          <a:p>
            <a:pPr algn="r" defTabSz="1828800" rtl="1"/>
            <a:r>
              <a:rPr lang="en-US" sz="1400">
                <a:latin typeface="Avenir Next Arabic" panose="020B0503020202020204" pitchFamily="34" charset="-78"/>
                <a:cs typeface="Avenir Next Arabic" panose="020B0503020202020204" pitchFamily="34" charset="-78"/>
                <a:sym typeface="Helvetica Neue"/>
              </a:rPr>
              <a:t>22-Jan</a:t>
            </a:r>
          </a:p>
        </p:txBody>
      </p:sp>
      <p:sp>
        <p:nvSpPr>
          <p:cNvPr id="175" name="Google Shape;4203;p75">
            <a:extLst>
              <a:ext uri="{FF2B5EF4-FFF2-40B4-BE49-F238E27FC236}">
                <a16:creationId xmlns:a16="http://schemas.microsoft.com/office/drawing/2014/main" id="{D64F5D88-BFE2-2B2A-FDDE-6327C537F4C7}"/>
              </a:ext>
            </a:extLst>
          </p:cNvPr>
          <p:cNvSpPr/>
          <p:nvPr/>
        </p:nvSpPr>
        <p:spPr>
          <a:xfrm>
            <a:off x="7571873" y="10149662"/>
            <a:ext cx="8005009" cy="640080"/>
          </a:xfrm>
          <a:prstGeom prst="roundRect">
            <a:avLst>
              <a:gd name="adj" fmla="val 16667"/>
            </a:avLst>
          </a:prstGeom>
          <a:solidFill>
            <a:schemeClr val="bg1">
              <a:lumMod val="65000"/>
            </a:schemeClr>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 لم تبدأ</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6" name="Google Shape;4203;p75">
            <a:extLst>
              <a:ext uri="{FF2B5EF4-FFF2-40B4-BE49-F238E27FC236}">
                <a16:creationId xmlns:a16="http://schemas.microsoft.com/office/drawing/2014/main" id="{A9752910-CFC7-4FC3-3B70-53EC2571FEF4}"/>
              </a:ext>
            </a:extLst>
          </p:cNvPr>
          <p:cNvSpPr/>
          <p:nvPr/>
        </p:nvSpPr>
        <p:spPr>
          <a:xfrm>
            <a:off x="7595703" y="10939838"/>
            <a:ext cx="4571984"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تحليل التقارير والتأكد من صحتها ثم عكسها على اللوحة التفاعلية </a:t>
            </a:r>
            <a:endParaRPr lang="en-US" sz="1600">
              <a:latin typeface="Baguet Script" panose="020F0502020204030204" pitchFamily="2" charset="0"/>
              <a:cs typeface="Avenir Next Arabic" panose="020B0503020202020204" pitchFamily="34" charset="-78"/>
            </a:endParaRPr>
          </a:p>
        </p:txBody>
      </p:sp>
      <p:sp>
        <p:nvSpPr>
          <p:cNvPr id="177" name="Google Shape;4203;p75">
            <a:extLst>
              <a:ext uri="{FF2B5EF4-FFF2-40B4-BE49-F238E27FC236}">
                <a16:creationId xmlns:a16="http://schemas.microsoft.com/office/drawing/2014/main" id="{65A318B3-B42F-92C5-0D27-9248574683D0}"/>
              </a:ext>
            </a:extLst>
          </p:cNvPr>
          <p:cNvSpPr/>
          <p:nvPr/>
        </p:nvSpPr>
        <p:spPr>
          <a:xfrm>
            <a:off x="7595703" y="11730014"/>
            <a:ext cx="4571984"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التقرير على رئيس القطاع قبل الاجتماع</a:t>
            </a:r>
            <a:endParaRPr lang="en-US" sz="1600">
              <a:latin typeface="Baguet Script" panose="020F0502020204030204" pitchFamily="2" charset="0"/>
              <a:cs typeface="Avenir Next Arabic" panose="020B0503020202020204" pitchFamily="34" charset="-78"/>
            </a:endParaRPr>
          </a:p>
        </p:txBody>
      </p:sp>
      <p:sp>
        <p:nvSpPr>
          <p:cNvPr id="178" name="Google Shape;4203;p75">
            <a:extLst>
              <a:ext uri="{FF2B5EF4-FFF2-40B4-BE49-F238E27FC236}">
                <a16:creationId xmlns:a16="http://schemas.microsoft.com/office/drawing/2014/main" id="{C450CF9F-58A9-E1C8-1011-CE9987B2A182}"/>
              </a:ext>
            </a:extLst>
          </p:cNvPr>
          <p:cNvSpPr/>
          <p:nvPr/>
        </p:nvSpPr>
        <p:spPr>
          <a:xfrm>
            <a:off x="15904860" y="10149662"/>
            <a:ext cx="3291840" cy="640080"/>
          </a:xfrm>
          <a:prstGeom prst="roundRect">
            <a:avLst>
              <a:gd name="adj" fmla="val 16667"/>
            </a:avLst>
          </a:prstGeom>
          <a:solidFill>
            <a:srgbClr val="00B050"/>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جار</a:t>
            </a:r>
            <a:r>
              <a:rPr lang="ar-SA" sz="2400">
                <a:solidFill>
                  <a:schemeClr val="bg1"/>
                </a:solidFill>
                <a:latin typeface="Avenir Next Arabic" panose="020B0503020202020204" pitchFamily="34" charset="-78"/>
                <a:cs typeface="Avenir Next Arabic" panose="020B0503020202020204" pitchFamily="34" charset="-78"/>
              </a:rPr>
              <a:t>ي</a:t>
            </a:r>
            <a:r>
              <a:rPr lang="ar-EG" sz="2400">
                <a:solidFill>
                  <a:schemeClr val="bg1"/>
                </a:solidFill>
                <a:latin typeface="Avenir Next Arabic" panose="020B0503020202020204" pitchFamily="34" charset="-78"/>
                <a:cs typeface="Avenir Next Arabic" panose="020B0503020202020204" pitchFamily="34" charset="-78"/>
              </a:rPr>
              <a:t> العمل </a:t>
            </a:r>
            <a:r>
              <a:rPr lang="ar-SA" sz="2400">
                <a:solidFill>
                  <a:schemeClr val="bg1"/>
                </a:solidFill>
                <a:latin typeface="Avenir Next Arabic" panose="020B0503020202020204" pitchFamily="34" charset="-78"/>
                <a:cs typeface="Avenir Next Arabic" panose="020B0503020202020204" pitchFamily="34" charset="-78"/>
              </a:rPr>
              <a:t>عليها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79" name="Google Shape;4203;p75">
            <a:extLst>
              <a:ext uri="{FF2B5EF4-FFF2-40B4-BE49-F238E27FC236}">
                <a16:creationId xmlns:a16="http://schemas.microsoft.com/office/drawing/2014/main" id="{1656926C-0470-3AA2-AFCF-90E78AA50361}"/>
              </a:ext>
            </a:extLst>
          </p:cNvPr>
          <p:cNvSpPr/>
          <p:nvPr/>
        </p:nvSpPr>
        <p:spPr>
          <a:xfrm>
            <a:off x="15904860"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ar-SA" sz="1800">
              <a:latin typeface="Baguet Script" panose="020F0502020204030204" pitchFamily="2" charset="0"/>
              <a:cs typeface="Avenir Next Arabic" panose="020B0503020202020204" pitchFamily="34" charset="-78"/>
            </a:endParaRPr>
          </a:p>
        </p:txBody>
      </p:sp>
      <p:sp>
        <p:nvSpPr>
          <p:cNvPr id="180" name="Google Shape;4203;p75">
            <a:extLst>
              <a:ext uri="{FF2B5EF4-FFF2-40B4-BE49-F238E27FC236}">
                <a16:creationId xmlns:a16="http://schemas.microsoft.com/office/drawing/2014/main" id="{4DA588E2-936E-8DBF-1A8D-784659372A38}"/>
              </a:ext>
            </a:extLst>
          </p:cNvPr>
          <p:cNvSpPr/>
          <p:nvPr/>
        </p:nvSpPr>
        <p:spPr>
          <a:xfrm>
            <a:off x="15904860"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endParaRPr lang="en-US" sz="1800">
              <a:latin typeface="Baguet Script" panose="020F0502020204030204" pitchFamily="2" charset="0"/>
              <a:cs typeface="Avenir Next Arabic" panose="020B0503020202020204" pitchFamily="34" charset="-78"/>
            </a:endParaRPr>
          </a:p>
        </p:txBody>
      </p:sp>
      <p:sp>
        <p:nvSpPr>
          <p:cNvPr id="181" name="Google Shape;4203;p75">
            <a:extLst>
              <a:ext uri="{FF2B5EF4-FFF2-40B4-BE49-F238E27FC236}">
                <a16:creationId xmlns:a16="http://schemas.microsoft.com/office/drawing/2014/main" id="{E05D7995-FF5A-88B1-46C8-883F1D192E4D}"/>
              </a:ext>
            </a:extLst>
          </p:cNvPr>
          <p:cNvSpPr/>
          <p:nvPr/>
        </p:nvSpPr>
        <p:spPr>
          <a:xfrm>
            <a:off x="19385114" y="10149662"/>
            <a:ext cx="3291840" cy="640080"/>
          </a:xfrm>
          <a:prstGeom prst="roundRect">
            <a:avLst>
              <a:gd name="adj" fmla="val 16667"/>
            </a:avLst>
          </a:prstGeom>
          <a:solidFill>
            <a:srgbClr val="0D6ABF"/>
          </a:solidFill>
          <a:ln w="19050">
            <a:solidFill>
              <a:srgbClr val="88774F"/>
            </a:solidFill>
            <a:prstDash val="solid"/>
          </a:ln>
        </p:spPr>
        <p:txBody>
          <a:bodyPr spcFirstLastPara="1" wrap="square" lIns="165748" tIns="82851" rIns="165748" bIns="82851" anchor="ctr" anchorCtr="0">
            <a:noAutofit/>
          </a:bodyPr>
          <a:lstStyle/>
          <a:p>
            <a:pPr algn="ctr"/>
            <a:r>
              <a:rPr lang="ar-SA" sz="2400">
                <a:solidFill>
                  <a:schemeClr val="bg1"/>
                </a:solidFill>
                <a:latin typeface="Avenir Next Arabic" panose="020B0503020202020204" pitchFamily="34" charset="-78"/>
                <a:cs typeface="Avenir Next Arabic" panose="020B0503020202020204" pitchFamily="34" charset="-78"/>
              </a:rPr>
              <a:t>معالم</a:t>
            </a:r>
            <a:r>
              <a:rPr lang="ar-EG" sz="2400">
                <a:solidFill>
                  <a:schemeClr val="bg1"/>
                </a:solidFill>
                <a:latin typeface="Avenir Next Arabic" panose="020B0503020202020204" pitchFamily="34" charset="-78"/>
                <a:cs typeface="Avenir Next Arabic" panose="020B0503020202020204" pitchFamily="34" charset="-78"/>
              </a:rPr>
              <a:t> تم إنجازها</a:t>
            </a:r>
            <a:endParaRPr lang="en-US" sz="2400">
              <a:solidFill>
                <a:schemeClr val="bg1"/>
              </a:solidFill>
              <a:latin typeface="Avenir Next Arabic" panose="020B0503020202020204" pitchFamily="34" charset="-78"/>
              <a:cs typeface="Avenir Next Arabic" panose="020B0503020202020204" pitchFamily="34" charset="-78"/>
            </a:endParaRPr>
          </a:p>
        </p:txBody>
      </p:sp>
      <p:sp>
        <p:nvSpPr>
          <p:cNvPr id="182" name="Google Shape;4203;p75">
            <a:extLst>
              <a:ext uri="{FF2B5EF4-FFF2-40B4-BE49-F238E27FC236}">
                <a16:creationId xmlns:a16="http://schemas.microsoft.com/office/drawing/2014/main" id="{E11199DE-1B82-0B6A-BCC1-71FC28FDBBBF}"/>
              </a:ext>
            </a:extLst>
          </p:cNvPr>
          <p:cNvSpPr/>
          <p:nvPr/>
        </p:nvSpPr>
        <p:spPr>
          <a:xfrm>
            <a:off x="19385114" y="10939838"/>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183" name="Google Shape;4203;p75">
            <a:extLst>
              <a:ext uri="{FF2B5EF4-FFF2-40B4-BE49-F238E27FC236}">
                <a16:creationId xmlns:a16="http://schemas.microsoft.com/office/drawing/2014/main" id="{746EA40C-A395-9793-29F3-2D65DAA81446}"/>
              </a:ext>
            </a:extLst>
          </p:cNvPr>
          <p:cNvSpPr/>
          <p:nvPr/>
        </p:nvSpPr>
        <p:spPr>
          <a:xfrm>
            <a:off x="19385114" y="117300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endParaRPr lang="en-US" sz="1800">
              <a:latin typeface="Baguet Script" panose="020F0502020204030204" pitchFamily="2" charset="0"/>
              <a:cs typeface="Avenir Next Arabic" panose="020B0503020202020204" pitchFamily="34" charset="-78"/>
            </a:endParaRPr>
          </a:p>
        </p:txBody>
      </p:sp>
      <p:sp>
        <p:nvSpPr>
          <p:cNvPr id="184" name="Google Shape;4203;p75">
            <a:extLst>
              <a:ext uri="{FF2B5EF4-FFF2-40B4-BE49-F238E27FC236}">
                <a16:creationId xmlns:a16="http://schemas.microsoft.com/office/drawing/2014/main" id="{6680B467-FB21-B61E-F7BC-01D670255D4C}"/>
              </a:ext>
            </a:extLst>
          </p:cNvPr>
          <p:cNvSpPr/>
          <p:nvPr/>
        </p:nvSpPr>
        <p:spPr>
          <a:xfrm>
            <a:off x="7577737" y="12606314"/>
            <a:ext cx="4589949"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r>
              <a:rPr lang="ar-SA" sz="1600" b="1">
                <a:latin typeface="Baguet Script" panose="020F0502020204030204" pitchFamily="2" charset="0"/>
                <a:cs typeface="Avenir Next Arabic" panose="020B0503020202020204" pitchFamily="34" charset="-78"/>
              </a:rPr>
              <a:t>عقد اجتماع مراجعة المبادرات الاستراتيجية ومؤشرات الأداء الرئيسية </a:t>
            </a:r>
            <a:r>
              <a:rPr lang="en-US" sz="1600" b="1">
                <a:latin typeface="Baguet Script" panose="020F0502020204030204" pitchFamily="2" charset="0"/>
                <a:cs typeface="Avenir Next Arabic" panose="020B0503020202020204" pitchFamily="34" charset="-78"/>
              </a:rPr>
              <a:t>-</a:t>
            </a:r>
            <a:r>
              <a:rPr lang="en-US" sz="1600" b="1">
                <a:latin typeface="Avenir Next Arabic" panose="020B0503020202020204" pitchFamily="34" charset="-78"/>
                <a:cs typeface="Avenir Next Arabic" panose="020B0503020202020204" pitchFamily="34" charset="-78"/>
                <a:sym typeface="Helvetica Neue"/>
              </a:rPr>
              <a:t> 21-Jan</a:t>
            </a:r>
            <a:r>
              <a:rPr lang="en-US" sz="1600" b="1">
                <a:latin typeface="Baguet Script" panose="020F0502020204030204" pitchFamily="2" charset="0"/>
                <a:cs typeface="Avenir Next Arabic" panose="020B0503020202020204" pitchFamily="34" charset="-78"/>
              </a:rPr>
              <a:t> </a:t>
            </a:r>
            <a:r>
              <a:rPr lang="ar-SA" sz="1600">
                <a:latin typeface="Baguet Script" panose="020F0502020204030204" pitchFamily="2" charset="0"/>
                <a:cs typeface="Avenir Next Arabic" panose="020B0503020202020204" pitchFamily="34" charset="-78"/>
              </a:rPr>
              <a:t>محضر الإجتماع</a:t>
            </a:r>
          </a:p>
        </p:txBody>
      </p:sp>
      <p:sp>
        <p:nvSpPr>
          <p:cNvPr id="185" name="Google Shape;4203;p75">
            <a:extLst>
              <a:ext uri="{FF2B5EF4-FFF2-40B4-BE49-F238E27FC236}">
                <a16:creationId xmlns:a16="http://schemas.microsoft.com/office/drawing/2014/main" id="{2CD5B0C8-120F-3115-9C84-E26845C84254}"/>
              </a:ext>
            </a:extLst>
          </p:cNvPr>
          <p:cNvSpPr/>
          <p:nvPr/>
        </p:nvSpPr>
        <p:spPr>
          <a:xfrm>
            <a:off x="15904860"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86" name="Google Shape;4203;p75">
            <a:extLst>
              <a:ext uri="{FF2B5EF4-FFF2-40B4-BE49-F238E27FC236}">
                <a16:creationId xmlns:a16="http://schemas.microsoft.com/office/drawing/2014/main" id="{C0048F0A-0233-2783-9C57-3A382958FD7E}"/>
              </a:ext>
            </a:extLst>
          </p:cNvPr>
          <p:cNvSpPr/>
          <p:nvPr/>
        </p:nvSpPr>
        <p:spPr>
          <a:xfrm>
            <a:off x="19404164" y="12606314"/>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lnSpc>
                <a:spcPct val="150000"/>
              </a:lnSpc>
            </a:pPr>
            <a:endParaRPr lang="ar-SA" sz="1800">
              <a:latin typeface="Baguet Script" panose="020F0502020204030204" pitchFamily="2" charset="0"/>
              <a:cs typeface="Avenir Next Arabic" panose="020B0503020202020204" pitchFamily="34" charset="-78"/>
            </a:endParaRPr>
          </a:p>
        </p:txBody>
      </p:sp>
      <p:sp>
        <p:nvSpPr>
          <p:cNvPr id="187" name="TextBox 186">
            <a:extLst>
              <a:ext uri="{FF2B5EF4-FFF2-40B4-BE49-F238E27FC236}">
                <a16:creationId xmlns:a16="http://schemas.microsoft.com/office/drawing/2014/main" id="{D79788EE-36D1-FB34-969B-7C9463E7786D}"/>
              </a:ext>
            </a:extLst>
          </p:cNvPr>
          <p:cNvSpPr txBox="1"/>
          <p:nvPr/>
        </p:nvSpPr>
        <p:spPr>
          <a:xfrm>
            <a:off x="17717503" y="9635110"/>
            <a:ext cx="5155197" cy="461665"/>
          </a:xfrm>
          <a:prstGeom prst="rect">
            <a:avLst/>
          </a:prstGeom>
          <a:noFill/>
        </p:spPr>
        <p:txBody>
          <a:bodyPr wrap="square" rtlCol="0">
            <a:spAutoFit/>
          </a:bodyPr>
          <a:lstStyle/>
          <a:p>
            <a:pPr algn="justLow" defTabSz="1828800" rtl="1" hangingPunct="1"/>
            <a:r>
              <a:rPr lang="ar-SA" sz="2400" b="1">
                <a:latin typeface="Baguet Script" panose="020F0502020204030204" pitchFamily="2" charset="0"/>
                <a:cs typeface="Avenir Next Arabic" panose="020B0503020202020204" pitchFamily="34" charset="-78"/>
              </a:rPr>
              <a:t>المعالم المستهدفة لشهر يناير</a:t>
            </a:r>
            <a:endParaRPr lang="en-US" sz="2400" b="1">
              <a:latin typeface="Baguet Script" panose="020F0502020204030204" pitchFamily="2" charset="0"/>
              <a:cs typeface="Avenir Next Arabic" panose="020B0503020202020204" pitchFamily="34" charset="-78"/>
            </a:endParaRPr>
          </a:p>
        </p:txBody>
      </p:sp>
      <p:sp>
        <p:nvSpPr>
          <p:cNvPr id="188" name="Google Shape;4203;p75">
            <a:extLst>
              <a:ext uri="{FF2B5EF4-FFF2-40B4-BE49-F238E27FC236}">
                <a16:creationId xmlns:a16="http://schemas.microsoft.com/office/drawing/2014/main" id="{F454E5D5-EF2C-1D5B-D32E-3BC378AD77A9}"/>
              </a:ext>
            </a:extLst>
          </p:cNvPr>
          <p:cNvSpPr/>
          <p:nvPr/>
        </p:nvSpPr>
        <p:spPr>
          <a:xfrm>
            <a:off x="12316876" y="10947860"/>
            <a:ext cx="3291840" cy="64008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ارسال بريد الكتروني لمتابعة تحديث الملفات وفقًا للجدول الزمني</a:t>
            </a:r>
            <a:endParaRPr lang="en-US" sz="1600">
              <a:latin typeface="Baguet Script" panose="020F0502020204030204" pitchFamily="2" charset="0"/>
              <a:cs typeface="Avenir Next Arabic" panose="020B0503020202020204" pitchFamily="34" charset="-78"/>
            </a:endParaRPr>
          </a:p>
        </p:txBody>
      </p:sp>
      <p:sp>
        <p:nvSpPr>
          <p:cNvPr id="189" name="Google Shape;4203;p75">
            <a:extLst>
              <a:ext uri="{FF2B5EF4-FFF2-40B4-BE49-F238E27FC236}">
                <a16:creationId xmlns:a16="http://schemas.microsoft.com/office/drawing/2014/main" id="{D78098C8-CB9F-84FC-646C-EB996B623FE0}"/>
              </a:ext>
            </a:extLst>
          </p:cNvPr>
          <p:cNvSpPr/>
          <p:nvPr/>
        </p:nvSpPr>
        <p:spPr>
          <a:xfrm>
            <a:off x="12316876" y="117380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justLow" defTabSz="1828800" rtl="1" hangingPunct="1"/>
            <a:r>
              <a:rPr lang="ar-SA" sz="1600">
                <a:latin typeface="Baguet Script" panose="020F0502020204030204" pitchFamily="2" charset="0"/>
                <a:cs typeface="Avenir Next Arabic" panose="020B0503020202020204" pitchFamily="34" charset="-78"/>
              </a:rPr>
              <a:t>عقد اجتماعات لمناقشة التحديات والمخاطر المحتملة وطرق الدعم </a:t>
            </a:r>
            <a:endParaRPr lang="en-US" sz="1600">
              <a:latin typeface="Baguet Script" panose="020F0502020204030204" pitchFamily="2" charset="0"/>
              <a:cs typeface="Avenir Next Arabic" panose="020B0503020202020204" pitchFamily="34" charset="-78"/>
            </a:endParaRPr>
          </a:p>
        </p:txBody>
      </p:sp>
      <p:sp>
        <p:nvSpPr>
          <p:cNvPr id="190" name="Google Shape;4203;p75">
            <a:extLst>
              <a:ext uri="{FF2B5EF4-FFF2-40B4-BE49-F238E27FC236}">
                <a16:creationId xmlns:a16="http://schemas.microsoft.com/office/drawing/2014/main" id="{1D27F6B6-4899-82B5-D49F-21F602CDA32F}"/>
              </a:ext>
            </a:extLst>
          </p:cNvPr>
          <p:cNvSpPr/>
          <p:nvPr/>
        </p:nvSpPr>
        <p:spPr>
          <a:xfrm>
            <a:off x="12316876" y="12614336"/>
            <a:ext cx="3291840" cy="731520"/>
          </a:xfrm>
          <a:prstGeom prst="roundRect">
            <a:avLst>
              <a:gd name="adj" fmla="val 16667"/>
            </a:avLst>
          </a:prstGeom>
          <a:noFill/>
          <a:ln w="19050">
            <a:solidFill>
              <a:srgbClr val="88774F"/>
            </a:solidFill>
            <a:prstDash val="solid"/>
          </a:ln>
        </p:spPr>
        <p:txBody>
          <a:bodyPr spcFirstLastPara="1" wrap="square" lIns="165748" tIns="82851" rIns="165748" bIns="82851" anchor="ctr" anchorCtr="0">
            <a:noAutofit/>
          </a:bodyPr>
          <a:lstStyle/>
          <a:p>
            <a:pPr algn="r" rtl="1"/>
            <a:r>
              <a:rPr lang="ar-SA" sz="1600">
                <a:latin typeface="Baguet Script" panose="020F0502020204030204" pitchFamily="2" charset="0"/>
                <a:cs typeface="Avenir Next Arabic" panose="020B0503020202020204" pitchFamily="34" charset="-78"/>
              </a:rPr>
              <a:t>استلام التحديثات من ممثلي القطاعات</a:t>
            </a:r>
          </a:p>
        </p:txBody>
      </p:sp>
      <p:sp>
        <p:nvSpPr>
          <p:cNvPr id="2" name="TextBox 1">
            <a:extLst>
              <a:ext uri="{FF2B5EF4-FFF2-40B4-BE49-F238E27FC236}">
                <a16:creationId xmlns:a16="http://schemas.microsoft.com/office/drawing/2014/main" id="{626BE992-A590-1B4F-14A9-A891C53904BE}"/>
              </a:ext>
            </a:extLst>
          </p:cNvPr>
          <p:cNvSpPr txBox="1"/>
          <p:nvPr/>
        </p:nvSpPr>
        <p:spPr>
          <a:xfrm>
            <a:off x="10745724" y="52688"/>
            <a:ext cx="12302836" cy="701731"/>
          </a:xfrm>
          <a:prstGeom prst="rect">
            <a:avLst/>
          </a:prstGeom>
          <a:ln w="12700">
            <a:miter lim="400000"/>
          </a:ln>
        </p:spPr>
        <p:txBody>
          <a:bodyPr lIns="50800" tIns="50800" rIns="50800" bIns="50800" anchor="ctr">
            <a:norm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2400"/>
              <a:t>خطة</a:t>
            </a:r>
            <a:r>
              <a:rPr lang="en-US" sz="2400"/>
              <a:t> </a:t>
            </a:r>
            <a:r>
              <a:rPr lang="ar-SA" sz="2400"/>
              <a:t>تفعيل إدارة أداء الشركة </a:t>
            </a:r>
            <a:endParaRPr lang="en-US" sz="2400"/>
          </a:p>
        </p:txBody>
      </p:sp>
    </p:spTree>
    <p:extLst>
      <p:ext uri="{BB962C8B-B14F-4D97-AF65-F5344CB8AC3E}">
        <p14:creationId xmlns:p14="http://schemas.microsoft.com/office/powerpoint/2010/main" val="273675412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92A7-C234-7CF5-C5E1-C27826A5B646}"/>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2F0DC43C-D038-5B09-1342-09BD22F139DB}"/>
              </a:ext>
            </a:extLst>
          </p:cNvPr>
          <p:cNvGraphicFramePr>
            <a:graphicFrameLocks noChangeAspect="1"/>
          </p:cNvGraphicFramePr>
          <p:nvPr>
            <p:custDataLst>
              <p:tags r:id="rId1"/>
            </p:custDataLst>
            <p:extLst>
              <p:ext uri="{D42A27DB-BD31-4B8C-83A1-F6EECF244321}">
                <p14:modId xmlns:p14="http://schemas.microsoft.com/office/powerpoint/2010/main" val="1892584303"/>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2F0DC43C-D038-5B09-1342-09BD22F139DB}"/>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E0FD69C2-5C34-AAC0-466A-3F136E46B0F8}"/>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4D5B6BC4-0A71-8F62-D479-8BE2B140DB35}"/>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أولاً:</a:t>
            </a:r>
            <a:br>
              <a:rPr lang="ar-SA" sz="4798" b="1" kern="1200" spc="0">
                <a:solidFill>
                  <a:srgbClr val="94BCCB"/>
                </a:solidFill>
                <a:ea typeface="+mn-ea"/>
              </a:rPr>
            </a:br>
            <a:r>
              <a:rPr lang="ar-SA" sz="4798"/>
              <a:t>اجتماع الإدارة اليومي</a:t>
            </a:r>
            <a:endParaRPr lang="en-SA" sz="4798" b="1" kern="1200" spc="0">
              <a:solidFill>
                <a:schemeClr val="bg2">
                  <a:lumMod val="10000"/>
                </a:schemeClr>
              </a:solidFill>
              <a:ea typeface="+mn-ea"/>
            </a:endParaRPr>
          </a:p>
        </p:txBody>
      </p:sp>
      <p:sp>
        <p:nvSpPr>
          <p:cNvPr id="6" name="Title 2">
            <a:extLst>
              <a:ext uri="{FF2B5EF4-FFF2-40B4-BE49-F238E27FC236}">
                <a16:creationId xmlns:a16="http://schemas.microsoft.com/office/drawing/2014/main" id="{08B1F7D3-0BF9-60CB-EC98-CD2CBE6EFEF4}"/>
              </a:ext>
            </a:extLst>
          </p:cNvPr>
          <p:cNvSpPr txBox="1">
            <a:spLocks/>
          </p:cNvSpPr>
          <p:nvPr/>
        </p:nvSpPr>
        <p:spPr>
          <a:xfrm>
            <a:off x="2672566" y="7688721"/>
            <a:ext cx="8526724" cy="22326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774" tIns="50774" rIns="50774" bIns="50774" anchor="ctr">
            <a:normAutofit/>
          </a:bodyPr>
          <a:lstStyle>
            <a:lvl1pPr marL="0" marR="0" indent="0" algn="r" defTabSz="2438338" latinLnBrk="0">
              <a:lnSpc>
                <a:spcPct val="100000"/>
              </a:lnSpc>
              <a:spcBef>
                <a:spcPts val="0"/>
              </a:spcBef>
              <a:spcAft>
                <a:spcPts val="0"/>
              </a:spcAft>
              <a:buClrTx/>
              <a:buSzTx/>
              <a:buFontTx/>
              <a:buNone/>
              <a:tabLst/>
              <a:defRPr sz="10000" b="0" i="0" u="none" strike="noStrike" cap="none" spc="-232" baseline="0">
                <a:solidFill>
                  <a:srgbClr val="A78B5E"/>
                </a:solidFill>
                <a:uFillTx/>
                <a:latin typeface="Avenir Next Arabic Bold"/>
                <a:ea typeface="Avenir Next Arabic Bold"/>
                <a:cs typeface="Avenir Next Arabic Bold"/>
                <a:sym typeface="Avenir Next Arabic Bold"/>
              </a:defRPr>
            </a:lvl1pPr>
            <a:lvl2pPr marL="0" marR="0" indent="4572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2pPr>
            <a:lvl3pPr marL="0" marR="0" indent="9144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3pPr>
            <a:lvl4pPr marL="0" marR="0" indent="13716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4pPr>
            <a:lvl5pPr marL="0" marR="0" indent="18288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5pPr>
            <a:lvl6pPr marL="0" marR="0" indent="22860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6pPr>
            <a:lvl7pPr marL="0" marR="0" indent="27432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7pPr>
            <a:lvl8pPr marL="0" marR="0" indent="32004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8pPr>
            <a:lvl9pPr marL="0" marR="0" indent="3657600" algn="l" defTabSz="2438338" latinLnBrk="0">
              <a:lnSpc>
                <a:spcPct val="80000"/>
              </a:lnSpc>
              <a:spcBef>
                <a:spcPts val="0"/>
              </a:spcBef>
              <a:spcAft>
                <a:spcPts val="0"/>
              </a:spcAft>
              <a:buClrTx/>
              <a:buSzTx/>
              <a:buFontTx/>
              <a:buNone/>
              <a:tabLst/>
              <a:defRPr sz="8500"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9pPr>
          </a:lstStyle>
          <a:p>
            <a:pPr algn="ctr" defTabSz="2437119" rtl="1">
              <a:lnSpc>
                <a:spcPct val="150000"/>
              </a:lnSpc>
            </a:pPr>
            <a:endParaRPr lang="en-SA" sz="4198" b="1" spc="0">
              <a:solidFill>
                <a:srgbClr val="5E5E5E">
                  <a:lumMod val="50000"/>
                </a:srgbClr>
              </a:solidFill>
              <a:latin typeface="Avenir Next Arabic Demi" panose="020B0703020202020204" pitchFamily="34" charset="-78"/>
              <a:ea typeface="+mn-ea"/>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23628310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88941-8DCC-916A-B11C-9CF340295A84}"/>
            </a:ext>
          </a:extLst>
        </p:cNvPr>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7154867-72D7-C41B-6E60-EB515EC27ED1}"/>
              </a:ext>
            </a:extLst>
          </p:cNvPr>
          <p:cNvGraphicFramePr>
            <a:graphicFrameLocks noChangeAspect="1"/>
          </p:cNvGraphicFramePr>
          <p:nvPr>
            <p:custDataLst>
              <p:tags r:id="rId1"/>
            </p:custDataLst>
            <p:extLst>
              <p:ext uri="{D42A27DB-BD31-4B8C-83A1-F6EECF244321}">
                <p14:modId xmlns:p14="http://schemas.microsoft.com/office/powerpoint/2010/main" val="742500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think-cell data - do not delete" hidden="1">
                        <a:extLst>
                          <a:ext uri="{FF2B5EF4-FFF2-40B4-BE49-F238E27FC236}">
                            <a16:creationId xmlns:a16="http://schemas.microsoft.com/office/drawing/2014/main" id="{97154867-72D7-C41B-6E60-EB515EC27ED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F815313-A395-863A-9CEB-FE965261CA8D}"/>
              </a:ext>
            </a:extLst>
          </p:cNvPr>
          <p:cNvSpPr>
            <a:spLocks noGrp="1"/>
          </p:cNvSpPr>
          <p:nvPr>
            <p:ph type="body" sz="quarter" idx="10"/>
          </p:nvPr>
        </p:nvSpPr>
        <p:spPr/>
        <p:txBody>
          <a:bodyPr/>
          <a:lstStyle/>
          <a:p>
            <a:r>
              <a:rPr lang="ar-SA"/>
              <a:t>يهدف اجتماع الإدارة اليومي إلى متابعة أعمال كل إدارة مع مدراء الأقسام. يمكن استخدام وسائل عدة لتسهيل عملية المتابعة.</a:t>
            </a:r>
            <a:endParaRPr lang="en-US"/>
          </a:p>
        </p:txBody>
      </p:sp>
      <p:grpSp>
        <p:nvGrpSpPr>
          <p:cNvPr id="16" name="Group 15">
            <a:extLst>
              <a:ext uri="{FF2B5EF4-FFF2-40B4-BE49-F238E27FC236}">
                <a16:creationId xmlns:a16="http://schemas.microsoft.com/office/drawing/2014/main" id="{34322A06-A3E7-B207-EA9D-278893AF5319}"/>
              </a:ext>
            </a:extLst>
          </p:cNvPr>
          <p:cNvGrpSpPr/>
          <p:nvPr/>
        </p:nvGrpSpPr>
        <p:grpSpPr>
          <a:xfrm>
            <a:off x="1000744" y="2408957"/>
            <a:ext cx="21663909" cy="10307787"/>
            <a:chOff x="1000744" y="2743201"/>
            <a:chExt cx="21663909" cy="10307787"/>
          </a:xfrm>
        </p:grpSpPr>
        <p:pic>
          <p:nvPicPr>
            <p:cNvPr id="24" name="Picture 23">
              <a:extLst>
                <a:ext uri="{FF2B5EF4-FFF2-40B4-BE49-F238E27FC236}">
                  <a16:creationId xmlns:a16="http://schemas.microsoft.com/office/drawing/2014/main" id="{0787AF0B-CED0-548E-5E26-8538F608449F}"/>
                </a:ext>
              </a:extLst>
            </p:cNvPr>
            <p:cNvPicPr>
              <a:picLocks noChangeAspect="1"/>
            </p:cNvPicPr>
            <p:nvPr/>
          </p:nvPicPr>
          <p:blipFill>
            <a:blip r:embed="rId5"/>
            <a:srcRect l="514" r="514"/>
            <a:stretch/>
          </p:blipFill>
          <p:spPr>
            <a:xfrm>
              <a:off x="1000744" y="3959469"/>
              <a:ext cx="12408936" cy="6502216"/>
            </a:xfrm>
            <a:prstGeom prst="rect">
              <a:avLst/>
            </a:prstGeom>
          </p:spPr>
        </p:pic>
        <p:sp>
          <p:nvSpPr>
            <p:cNvPr id="25" name="Rectangle 24">
              <a:extLst>
                <a:ext uri="{FF2B5EF4-FFF2-40B4-BE49-F238E27FC236}">
                  <a16:creationId xmlns:a16="http://schemas.microsoft.com/office/drawing/2014/main" id="{14F38BB5-0D31-DBD3-D3E1-6D4FCF7F7FF3}"/>
                </a:ext>
              </a:extLst>
            </p:cNvPr>
            <p:cNvSpPr/>
            <p:nvPr/>
          </p:nvSpPr>
          <p:spPr>
            <a:xfrm>
              <a:off x="1000744" y="2743201"/>
              <a:ext cx="12408936" cy="741856"/>
            </a:xfrm>
            <a:prstGeom prst="rect">
              <a:avLst/>
            </a:prstGeom>
            <a:solidFill>
              <a:srgbClr val="BC9A69"/>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LB"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نموذج</a:t>
              </a:r>
              <a:r>
                <a:rPr kumimoji="0" lang="ar-SA"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 توضيحي</a:t>
              </a:r>
              <a:r>
                <a:rPr kumimoji="0" lang="ar-LB"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 لطريقة تقسيم المهام في اجتماع</a:t>
              </a:r>
              <a:r>
                <a:rPr kumimoji="0" lang="ar-SA"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 </a:t>
              </a:r>
              <a:r>
                <a:rPr kumimoji="0" lang="ar-SA" sz="32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الإدارة اليومي</a:t>
              </a:r>
              <a:endParaRPr kumimoji="0" lang="en-US"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endParaRPr>
            </a:p>
          </p:txBody>
        </p:sp>
        <p:sp>
          <p:nvSpPr>
            <p:cNvPr id="26" name="Rectangle 25">
              <a:extLst>
                <a:ext uri="{FF2B5EF4-FFF2-40B4-BE49-F238E27FC236}">
                  <a16:creationId xmlns:a16="http://schemas.microsoft.com/office/drawing/2014/main" id="{0DA82B60-608C-07E5-FDEA-E84F9CBFA8BB}"/>
                </a:ext>
              </a:extLst>
            </p:cNvPr>
            <p:cNvSpPr/>
            <p:nvPr/>
          </p:nvSpPr>
          <p:spPr>
            <a:xfrm>
              <a:off x="14515677" y="2743201"/>
              <a:ext cx="8148975" cy="741856"/>
            </a:xfrm>
            <a:prstGeom prst="rect">
              <a:avLst/>
            </a:prstGeom>
            <a:solidFill>
              <a:srgbClr val="BC9A69"/>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rtl="1">
                <a:defRPr/>
              </a:pPr>
              <a:r>
                <a:rPr kumimoji="0" lang="ar-LB"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تعليمات </a:t>
              </a:r>
              <a:r>
                <a:rPr kumimoji="0" lang="ar-SA" sz="3200" b="1" i="0" u="none" strike="noStrike" kern="1200" cap="none" spc="0" normalizeH="0" baseline="0" noProof="0">
                  <a:ln>
                    <a:noFill/>
                  </a:ln>
                  <a:solidFill>
                    <a:prstClr val="white"/>
                  </a:solidFill>
                  <a:effectLst/>
                  <a:uLnTx/>
                  <a:uFillTx/>
                  <a:latin typeface="Avenir Next Arabic Demi" panose="020B0703020202020204" pitchFamily="34" charset="-78"/>
                  <a:cs typeface="Avenir Next Arabic Demi" panose="020B0703020202020204" pitchFamily="34" charset="-78"/>
                </a:rPr>
                <a:t>اجتماع الإدارة اليومي</a:t>
              </a:r>
            </a:p>
          </p:txBody>
        </p:sp>
        <p:sp>
          <p:nvSpPr>
            <p:cNvPr id="27" name="Rectangle 26">
              <a:extLst>
                <a:ext uri="{FF2B5EF4-FFF2-40B4-BE49-F238E27FC236}">
                  <a16:creationId xmlns:a16="http://schemas.microsoft.com/office/drawing/2014/main" id="{E8A91322-7147-5FCB-239A-3C481B1F6D18}"/>
                </a:ext>
              </a:extLst>
            </p:cNvPr>
            <p:cNvSpPr/>
            <p:nvPr/>
          </p:nvSpPr>
          <p:spPr>
            <a:xfrm>
              <a:off x="14515677" y="3960556"/>
              <a:ext cx="7553961" cy="1046901"/>
            </a:xfrm>
            <a:prstGeom prst="rect">
              <a:avLst/>
            </a:prstGeom>
            <a:solidFill>
              <a:srgbClr val="A7A8A9">
                <a:lumMod val="20000"/>
                <a:lumOff val="8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تحديد موعد</a:t>
              </a:r>
              <a:r>
                <a:rPr kumimoji="0" lang="en-US"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 </a:t>
              </a:r>
              <a:r>
                <a:rPr kumimoji="0" lang="ar-SA"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يومي</a:t>
              </a: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 ثابت للاجتماع</a:t>
              </a:r>
              <a:endParaRPr kumimoji="0" lang="en-US" sz="2800" b="0" i="0" u="none" strike="noStrike" kern="0" cap="none" spc="0" normalizeH="0" baseline="0" noProof="0" err="1">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28" name="Rectangle 27">
              <a:extLst>
                <a:ext uri="{FF2B5EF4-FFF2-40B4-BE49-F238E27FC236}">
                  <a16:creationId xmlns:a16="http://schemas.microsoft.com/office/drawing/2014/main" id="{9829A7D1-677B-A282-8AF2-6841A5D53F66}"/>
                </a:ext>
              </a:extLst>
            </p:cNvPr>
            <p:cNvSpPr/>
            <p:nvPr/>
          </p:nvSpPr>
          <p:spPr>
            <a:xfrm>
              <a:off x="14515677" y="5324113"/>
              <a:ext cx="7553961" cy="1046901"/>
            </a:xfrm>
            <a:prstGeom prst="rect">
              <a:avLst/>
            </a:prstGeom>
            <a:solidFill>
              <a:srgbClr val="A7A8A9">
                <a:lumMod val="20000"/>
                <a:lumOff val="8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استخدام لون واحد لكل عضو في الفريق</a:t>
              </a:r>
              <a:endParaRPr kumimoji="0" lang="en-US" sz="2800" b="0" i="0" u="none" strike="noStrike" kern="0" cap="none" spc="0" normalizeH="0" baseline="0" noProof="0" err="1">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29" name="Rectangle 28">
              <a:extLst>
                <a:ext uri="{FF2B5EF4-FFF2-40B4-BE49-F238E27FC236}">
                  <a16:creationId xmlns:a16="http://schemas.microsoft.com/office/drawing/2014/main" id="{A8F018B7-BA75-F80E-129B-18EB949B9DA0}"/>
                </a:ext>
              </a:extLst>
            </p:cNvPr>
            <p:cNvSpPr/>
            <p:nvPr/>
          </p:nvSpPr>
          <p:spPr>
            <a:xfrm>
              <a:off x="14515677" y="6687670"/>
              <a:ext cx="7553961" cy="1046901"/>
            </a:xfrm>
            <a:prstGeom prst="rect">
              <a:avLst/>
            </a:prstGeom>
            <a:solidFill>
              <a:srgbClr val="A7A8A9">
                <a:lumMod val="20000"/>
                <a:lumOff val="8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تقسيم الأعمال على اللوح إلى ثلاث خانات</a:t>
              </a:r>
              <a:r>
                <a:rPr kumimoji="0" lang="ar-SA"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 لم يبدأ, جاري, تم</a:t>
              </a:r>
              <a:endParaRPr kumimoji="0" lang="en-US"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0" name="Rectangle 29">
              <a:extLst>
                <a:ext uri="{FF2B5EF4-FFF2-40B4-BE49-F238E27FC236}">
                  <a16:creationId xmlns:a16="http://schemas.microsoft.com/office/drawing/2014/main" id="{1C64D866-B12B-5BAC-81D5-45AEC4D803F6}"/>
                </a:ext>
              </a:extLst>
            </p:cNvPr>
            <p:cNvSpPr/>
            <p:nvPr/>
          </p:nvSpPr>
          <p:spPr>
            <a:xfrm>
              <a:off x="14515677" y="8051227"/>
              <a:ext cx="7553961" cy="1046901"/>
            </a:xfrm>
            <a:prstGeom prst="rect">
              <a:avLst/>
            </a:prstGeom>
            <a:solidFill>
              <a:srgbClr val="A7A8A9">
                <a:lumMod val="20000"/>
                <a:lumOff val="8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يخصص لكل عضو 3 دقائق للحديث عن عمله</a:t>
              </a:r>
              <a:endParaRPr kumimoji="0" lang="en-US" sz="2800" b="0" i="0" u="none" strike="noStrike" kern="0" cap="none" spc="0" normalizeH="0" baseline="0" noProof="0" err="1">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1" name="Rectangle 30">
              <a:extLst>
                <a:ext uri="{FF2B5EF4-FFF2-40B4-BE49-F238E27FC236}">
                  <a16:creationId xmlns:a16="http://schemas.microsoft.com/office/drawing/2014/main" id="{05A81967-20A0-FBFF-03E2-43215111D953}"/>
                </a:ext>
              </a:extLst>
            </p:cNvPr>
            <p:cNvSpPr/>
            <p:nvPr/>
          </p:nvSpPr>
          <p:spPr>
            <a:xfrm>
              <a:off x="14515677" y="9414784"/>
              <a:ext cx="7553961" cy="1046901"/>
            </a:xfrm>
            <a:prstGeom prst="rect">
              <a:avLst/>
            </a:prstGeom>
            <a:solidFill>
              <a:srgbClr val="A7A8A9">
                <a:lumMod val="20000"/>
                <a:lumOff val="8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LB" sz="28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rPr>
                <a:t>لا يُسمح لأي عضو التصرف بأوراق الأعضاء الآخرين</a:t>
              </a:r>
              <a:endParaRPr kumimoji="0" lang="en-US" sz="2800" b="0" i="0" u="none" strike="noStrike" kern="0" cap="none" spc="0" normalizeH="0" baseline="0" noProof="0" err="1">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2" name="Isosceles Triangle 31">
              <a:extLst>
                <a:ext uri="{FF2B5EF4-FFF2-40B4-BE49-F238E27FC236}">
                  <a16:creationId xmlns:a16="http://schemas.microsoft.com/office/drawing/2014/main" id="{AA7F5871-DE25-99CA-D1BF-497C1DFE3F79}"/>
                </a:ext>
              </a:extLst>
            </p:cNvPr>
            <p:cNvSpPr/>
            <p:nvPr/>
          </p:nvSpPr>
          <p:spPr>
            <a:xfrm rot="16200000">
              <a:off x="22011297" y="4270956"/>
              <a:ext cx="880612" cy="426101"/>
            </a:xfrm>
            <a:prstGeom prst="triangle">
              <a:avLst/>
            </a:prstGeom>
            <a:solidFill>
              <a:srgbClr val="1E552A">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3" name="Isosceles Triangle 32">
              <a:extLst>
                <a:ext uri="{FF2B5EF4-FFF2-40B4-BE49-F238E27FC236}">
                  <a16:creationId xmlns:a16="http://schemas.microsoft.com/office/drawing/2014/main" id="{C53B1E74-FC27-5267-122B-36DBCA1DE706}"/>
                </a:ext>
              </a:extLst>
            </p:cNvPr>
            <p:cNvSpPr/>
            <p:nvPr/>
          </p:nvSpPr>
          <p:spPr>
            <a:xfrm rot="16200000">
              <a:off x="22011297" y="5634513"/>
              <a:ext cx="880612" cy="426101"/>
            </a:xfrm>
            <a:prstGeom prst="triangle">
              <a:avLst/>
            </a:prstGeom>
            <a:solidFill>
              <a:srgbClr val="1E552A">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4" name="Isosceles Triangle 33">
              <a:extLst>
                <a:ext uri="{FF2B5EF4-FFF2-40B4-BE49-F238E27FC236}">
                  <a16:creationId xmlns:a16="http://schemas.microsoft.com/office/drawing/2014/main" id="{D081E1B1-11E1-D9D4-906B-581FA3FC69F8}"/>
                </a:ext>
              </a:extLst>
            </p:cNvPr>
            <p:cNvSpPr/>
            <p:nvPr/>
          </p:nvSpPr>
          <p:spPr>
            <a:xfrm rot="16200000">
              <a:off x="22011296" y="6998070"/>
              <a:ext cx="880612" cy="426102"/>
            </a:xfrm>
            <a:prstGeom prst="triangle">
              <a:avLst/>
            </a:prstGeom>
            <a:solidFill>
              <a:srgbClr val="1E552A">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5" name="Isosceles Triangle 34">
              <a:extLst>
                <a:ext uri="{FF2B5EF4-FFF2-40B4-BE49-F238E27FC236}">
                  <a16:creationId xmlns:a16="http://schemas.microsoft.com/office/drawing/2014/main" id="{EF6B575D-D93E-8DD8-3332-8EE897BB1E0E}"/>
                </a:ext>
              </a:extLst>
            </p:cNvPr>
            <p:cNvSpPr/>
            <p:nvPr/>
          </p:nvSpPr>
          <p:spPr>
            <a:xfrm rot="16200000">
              <a:off x="22011297" y="8361627"/>
              <a:ext cx="880612" cy="426101"/>
            </a:xfrm>
            <a:prstGeom prst="triangle">
              <a:avLst/>
            </a:prstGeom>
            <a:solidFill>
              <a:srgbClr val="1E552A">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6" name="Isosceles Triangle 35">
              <a:extLst>
                <a:ext uri="{FF2B5EF4-FFF2-40B4-BE49-F238E27FC236}">
                  <a16:creationId xmlns:a16="http://schemas.microsoft.com/office/drawing/2014/main" id="{D2CFCB4E-228C-7C69-04F9-9D553DE033F1}"/>
                </a:ext>
              </a:extLst>
            </p:cNvPr>
            <p:cNvSpPr/>
            <p:nvPr/>
          </p:nvSpPr>
          <p:spPr>
            <a:xfrm rot="16200000">
              <a:off x="22011297" y="9725184"/>
              <a:ext cx="880612" cy="426101"/>
            </a:xfrm>
            <a:prstGeom prst="triangle">
              <a:avLst/>
            </a:prstGeom>
            <a:solidFill>
              <a:srgbClr val="1E552A">
                <a:lumMod val="40000"/>
                <a:lumOff val="60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7" name="Isosceles Triangle 36">
              <a:extLst>
                <a:ext uri="{FF2B5EF4-FFF2-40B4-BE49-F238E27FC236}">
                  <a16:creationId xmlns:a16="http://schemas.microsoft.com/office/drawing/2014/main" id="{FC25EB48-688B-B8B6-8275-F0216A3BFA97}"/>
                </a:ext>
              </a:extLst>
            </p:cNvPr>
            <p:cNvSpPr/>
            <p:nvPr/>
          </p:nvSpPr>
          <p:spPr>
            <a:xfrm rot="16200000">
              <a:off x="10145009" y="6280054"/>
              <a:ext cx="7635339" cy="561634"/>
            </a:xfrm>
            <a:prstGeom prst="triangle">
              <a:avLst/>
            </a:prstGeom>
            <a:solidFill>
              <a:srgbClr val="A7A8A9"/>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Avenir Next Arabic" panose="020B0503020202020204" pitchFamily="34" charset="-78"/>
                <a:cs typeface="Avenir Next Arabic" panose="020B0503020202020204" pitchFamily="34" charset="-78"/>
              </a:endParaRPr>
            </a:p>
          </p:txBody>
        </p:sp>
        <p:sp>
          <p:nvSpPr>
            <p:cNvPr id="3" name="Rectangle 2">
              <a:extLst>
                <a:ext uri="{FF2B5EF4-FFF2-40B4-BE49-F238E27FC236}">
                  <a16:creationId xmlns:a16="http://schemas.microsoft.com/office/drawing/2014/main" id="{33C3367E-1AA4-5A88-A91B-E2A1E4A38B26}"/>
                </a:ext>
              </a:extLst>
            </p:cNvPr>
            <p:cNvSpPr/>
            <p:nvPr/>
          </p:nvSpPr>
          <p:spPr>
            <a:xfrm>
              <a:off x="1000745" y="10695197"/>
              <a:ext cx="21663908" cy="741856"/>
            </a:xfrm>
            <a:prstGeom prst="rect">
              <a:avLst/>
            </a:prstGeom>
            <a:solidFill>
              <a:srgbClr val="BC9A69"/>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LB" sz="3200" b="0" i="0" u="none" strike="noStrike" kern="0" cap="none" spc="0" normalizeH="0" baseline="0" noProof="0">
                  <a:ln>
                    <a:noFill/>
                  </a:ln>
                  <a:solidFill>
                    <a:prstClr val="white"/>
                  </a:solidFill>
                  <a:effectLst/>
                  <a:uLnTx/>
                  <a:uFillTx/>
                  <a:latin typeface="Avenir Next Arabic" panose="020B0503020202020204" pitchFamily="34" charset="-78"/>
                  <a:cs typeface="Avenir Next Arabic" panose="020B0503020202020204" pitchFamily="34" charset="-78"/>
                </a:rPr>
                <a:t>الأسئلة التي يمكن لمدير الاجتماع استخدامها لتيسير النقاش</a:t>
              </a:r>
              <a:endParaRPr kumimoji="0" lang="en-US" sz="3200" b="0" i="0" u="none" strike="noStrike" kern="0" cap="none" spc="0" normalizeH="0" baseline="0" noProof="0" err="1">
                <a:ln>
                  <a:noFill/>
                </a:ln>
                <a:solidFill>
                  <a:prstClr val="white"/>
                </a:solidFill>
                <a:effectLst/>
                <a:uLnTx/>
                <a:uFillTx/>
                <a:latin typeface="Avenir Next Arabic" panose="020B0503020202020204" pitchFamily="34" charset="-78"/>
                <a:cs typeface="Avenir Next Arabic" panose="020B0503020202020204" pitchFamily="34" charset="-78"/>
              </a:endParaRPr>
            </a:p>
          </p:txBody>
        </p:sp>
        <p:grpSp>
          <p:nvGrpSpPr>
            <p:cNvPr id="15" name="Group 14">
              <a:extLst>
                <a:ext uri="{FF2B5EF4-FFF2-40B4-BE49-F238E27FC236}">
                  <a16:creationId xmlns:a16="http://schemas.microsoft.com/office/drawing/2014/main" id="{99609C48-5F2E-6732-757F-242BE40FD1CE}"/>
                </a:ext>
              </a:extLst>
            </p:cNvPr>
            <p:cNvGrpSpPr/>
            <p:nvPr/>
          </p:nvGrpSpPr>
          <p:grpSpPr>
            <a:xfrm>
              <a:off x="1000744" y="11708665"/>
              <a:ext cx="21663908" cy="1342323"/>
              <a:chOff x="1000744" y="11670565"/>
              <a:chExt cx="21663908" cy="1342323"/>
            </a:xfrm>
          </p:grpSpPr>
          <p:grpSp>
            <p:nvGrpSpPr>
              <p:cNvPr id="13" name="Group 12">
                <a:extLst>
                  <a:ext uri="{FF2B5EF4-FFF2-40B4-BE49-F238E27FC236}">
                    <a16:creationId xmlns:a16="http://schemas.microsoft.com/office/drawing/2014/main" id="{239420BF-58E7-7C73-1B72-3DEB3E14D314}"/>
                  </a:ext>
                </a:extLst>
              </p:cNvPr>
              <p:cNvGrpSpPr/>
              <p:nvPr/>
            </p:nvGrpSpPr>
            <p:grpSpPr>
              <a:xfrm>
                <a:off x="17659350" y="11670565"/>
                <a:ext cx="5005302" cy="1278190"/>
                <a:chOff x="17659351" y="11755932"/>
                <a:chExt cx="5005302" cy="1278190"/>
              </a:xfrm>
            </p:grpSpPr>
            <p:sp>
              <p:nvSpPr>
                <p:cNvPr id="4" name="TextBox 3">
                  <a:extLst>
                    <a:ext uri="{FF2B5EF4-FFF2-40B4-BE49-F238E27FC236}">
                      <a16:creationId xmlns:a16="http://schemas.microsoft.com/office/drawing/2014/main" id="{DF224F27-33C2-2343-8598-1876B173B5C6}"/>
                    </a:ext>
                  </a:extLst>
                </p:cNvPr>
                <p:cNvSpPr txBox="1"/>
                <p:nvPr/>
              </p:nvSpPr>
              <p:spPr>
                <a:xfrm>
                  <a:off x="17659351" y="11755932"/>
                  <a:ext cx="5005302"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ما الذي أنجزته منذ الاجتماع الأخير؟</a:t>
                  </a:r>
                </a:p>
              </p:txBody>
            </p:sp>
            <p:sp>
              <p:nvSpPr>
                <p:cNvPr id="7" name="TextBox 6">
                  <a:extLst>
                    <a:ext uri="{FF2B5EF4-FFF2-40B4-BE49-F238E27FC236}">
                      <a16:creationId xmlns:a16="http://schemas.microsoft.com/office/drawing/2014/main" id="{2B4D5F37-EA74-3060-0046-4ECB7D78C4EA}"/>
                    </a:ext>
                  </a:extLst>
                </p:cNvPr>
                <p:cNvSpPr txBox="1"/>
                <p:nvPr/>
              </p:nvSpPr>
              <p:spPr>
                <a:xfrm>
                  <a:off x="17659351" y="12572457"/>
                  <a:ext cx="5005302"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ما هي أولوياتك لهذا الأسبوع؟</a:t>
                  </a:r>
                </a:p>
              </p:txBody>
            </p:sp>
          </p:grpSp>
          <p:grpSp>
            <p:nvGrpSpPr>
              <p:cNvPr id="11" name="Group 10">
                <a:extLst>
                  <a:ext uri="{FF2B5EF4-FFF2-40B4-BE49-F238E27FC236}">
                    <a16:creationId xmlns:a16="http://schemas.microsoft.com/office/drawing/2014/main" id="{20C02E30-678F-3AC3-A942-292002FCE569}"/>
                  </a:ext>
                </a:extLst>
              </p:cNvPr>
              <p:cNvGrpSpPr/>
              <p:nvPr/>
            </p:nvGrpSpPr>
            <p:grpSpPr>
              <a:xfrm>
                <a:off x="8593283" y="11670565"/>
                <a:ext cx="7074228" cy="1278190"/>
                <a:chOff x="9944100" y="11755932"/>
                <a:chExt cx="7074228" cy="1278190"/>
              </a:xfrm>
            </p:grpSpPr>
            <p:sp>
              <p:nvSpPr>
                <p:cNvPr id="5" name="TextBox 4">
                  <a:extLst>
                    <a:ext uri="{FF2B5EF4-FFF2-40B4-BE49-F238E27FC236}">
                      <a16:creationId xmlns:a16="http://schemas.microsoft.com/office/drawing/2014/main" id="{FFB764D7-B4DA-27E1-1C35-1AD7CE745FF2}"/>
                    </a:ext>
                  </a:extLst>
                </p:cNvPr>
                <p:cNvSpPr txBox="1"/>
                <p:nvPr/>
              </p:nvSpPr>
              <p:spPr>
                <a:xfrm>
                  <a:off x="10725150" y="11755932"/>
                  <a:ext cx="6293178"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هل تواجه أي تحديات في الوقت الحالي؟</a:t>
                  </a:r>
                </a:p>
              </p:txBody>
            </p:sp>
            <p:sp>
              <p:nvSpPr>
                <p:cNvPr id="8" name="TextBox 7">
                  <a:extLst>
                    <a:ext uri="{FF2B5EF4-FFF2-40B4-BE49-F238E27FC236}">
                      <a16:creationId xmlns:a16="http://schemas.microsoft.com/office/drawing/2014/main" id="{97ABEDDA-4626-F697-AB9E-C3FBCBD26FD8}"/>
                    </a:ext>
                  </a:extLst>
                </p:cNvPr>
                <p:cNvSpPr txBox="1"/>
                <p:nvPr/>
              </p:nvSpPr>
              <p:spPr>
                <a:xfrm>
                  <a:off x="9944100" y="12572457"/>
                  <a:ext cx="7074228"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هل تحتاج إلى مساعدة من أي عضو في الفريق؟</a:t>
                  </a:r>
                </a:p>
              </p:txBody>
            </p:sp>
          </p:grpSp>
          <p:grpSp>
            <p:nvGrpSpPr>
              <p:cNvPr id="14" name="Group 13">
                <a:extLst>
                  <a:ext uri="{FF2B5EF4-FFF2-40B4-BE49-F238E27FC236}">
                    <a16:creationId xmlns:a16="http://schemas.microsoft.com/office/drawing/2014/main" id="{EFD735DC-FA09-A398-B14C-740D8BB24780}"/>
                  </a:ext>
                </a:extLst>
              </p:cNvPr>
              <p:cNvGrpSpPr/>
              <p:nvPr/>
            </p:nvGrpSpPr>
            <p:grpSpPr>
              <a:xfrm>
                <a:off x="1000744" y="11734698"/>
                <a:ext cx="5600700" cy="1278190"/>
                <a:chOff x="-199405" y="11755932"/>
                <a:chExt cx="5600700" cy="1278190"/>
              </a:xfrm>
            </p:grpSpPr>
            <p:sp>
              <p:nvSpPr>
                <p:cNvPr id="6" name="TextBox 5">
                  <a:extLst>
                    <a:ext uri="{FF2B5EF4-FFF2-40B4-BE49-F238E27FC236}">
                      <a16:creationId xmlns:a16="http://schemas.microsoft.com/office/drawing/2014/main" id="{04A7AD89-AC8E-BEC7-355F-5C15A100FC43}"/>
                    </a:ext>
                  </a:extLst>
                </p:cNvPr>
                <p:cNvSpPr txBox="1"/>
                <p:nvPr/>
              </p:nvSpPr>
              <p:spPr>
                <a:xfrm>
                  <a:off x="1000745" y="11755932"/>
                  <a:ext cx="4400550"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ما الذي ستعمل عليه اليوم؟</a:t>
                  </a:r>
                </a:p>
              </p:txBody>
            </p:sp>
            <p:sp>
              <p:nvSpPr>
                <p:cNvPr id="10" name="TextBox 9">
                  <a:extLst>
                    <a:ext uri="{FF2B5EF4-FFF2-40B4-BE49-F238E27FC236}">
                      <a16:creationId xmlns:a16="http://schemas.microsoft.com/office/drawing/2014/main" id="{73A75E54-66FE-DAB0-E45F-7EF259C9DDFF}"/>
                    </a:ext>
                  </a:extLst>
                </p:cNvPr>
                <p:cNvSpPr txBox="1"/>
                <p:nvPr/>
              </p:nvSpPr>
              <p:spPr>
                <a:xfrm>
                  <a:off x="-199405" y="12572457"/>
                  <a:ext cx="5600700" cy="461665"/>
                </a:xfrm>
                <a:prstGeom prst="rect">
                  <a:avLst/>
                </a:prstGeom>
                <a:noFill/>
              </p:spPr>
              <p:txBody>
                <a:bodyPr wrap="square" rtlCol="0">
                  <a:spAutoFit/>
                </a:bodyPr>
                <a:lstStyle/>
                <a:p>
                  <a:pPr marL="571500" indent="-571500" algn="r" defTabSz="1828800" rtl="1" hangingPunct="1">
                    <a:buFont typeface="Arial" panose="020B0604020202020204" pitchFamily="34" charset="0"/>
                    <a:buChar char="•"/>
                  </a:pPr>
                  <a:r>
                    <a:rPr lang="ar-SA" sz="2400" b="1">
                      <a:latin typeface="Baguet Script" panose="020F0502020204030204" pitchFamily="2" charset="0"/>
                      <a:cs typeface="Avenir Next Arabic" panose="020B0503020202020204" pitchFamily="34" charset="-78"/>
                    </a:rPr>
                    <a:t>ملخص النقاط الرئيسية وعناصر العمل</a:t>
                  </a:r>
                </a:p>
              </p:txBody>
            </p:sp>
          </p:grpSp>
        </p:grpSp>
      </p:grpSp>
    </p:spTree>
    <p:extLst>
      <p:ext uri="{BB962C8B-B14F-4D97-AF65-F5344CB8AC3E}">
        <p14:creationId xmlns:p14="http://schemas.microsoft.com/office/powerpoint/2010/main" val="175523245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254D-BA60-79F5-9999-223FED2F979A}"/>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67D46F0F-29E2-26D9-02A6-AF2D0B8B606D}"/>
              </a:ext>
            </a:extLst>
          </p:cNvPr>
          <p:cNvGraphicFramePr>
            <a:graphicFrameLocks noChangeAspect="1"/>
          </p:cNvGraphicFramePr>
          <p:nvPr>
            <p:custDataLst>
              <p:tags r:id="rId1"/>
            </p:custDataLst>
            <p:extLst>
              <p:ext uri="{D42A27DB-BD31-4B8C-83A1-F6EECF244321}">
                <p14:modId xmlns:p14="http://schemas.microsoft.com/office/powerpoint/2010/main" val="1183022142"/>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67D46F0F-29E2-26D9-02A6-AF2D0B8B606D}"/>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0F501C33-2240-3D75-255D-AD22701E4126}"/>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B4551E42-4628-4927-4634-6194082521F3}"/>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ثانياً:</a:t>
            </a:r>
            <a:br>
              <a:rPr lang="ar-SA" sz="4798" b="1" kern="1200" spc="0">
                <a:solidFill>
                  <a:srgbClr val="94BCCB"/>
                </a:solidFill>
                <a:ea typeface="+mn-ea"/>
              </a:rPr>
            </a:br>
            <a:r>
              <a:rPr lang="ar-SA" sz="4798"/>
              <a:t>اجتماع التواصل القيادي</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217012356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1827-14C8-432F-B7E1-92EECE5F5FD9}"/>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5C329D9B-977F-1625-B4E0-D80FF9B7F1EB}"/>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5C329D9B-977F-1625-B4E0-D80FF9B7F1EB}"/>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24FA0E88-E97D-DF54-7D05-0C22142E4C8E}"/>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2B81ECA4-D69D-2796-C828-77879B584C58}"/>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mj-lt"/>
              </a:endParaRPr>
            </a:p>
            <a:p>
              <a:pPr marL="95164" indent="-95164" algn="r" defTabSz="913579" rtl="1" fontAlgn="base">
                <a:spcAft>
                  <a:spcPct val="0"/>
                </a:spcAft>
                <a:buClr>
                  <a:srgbClr val="293947"/>
                </a:buClr>
                <a:defRPr/>
              </a:pPr>
              <a:endParaRPr lang="en-US" sz="2399">
                <a:latin typeface="+mj-lt"/>
              </a:endParaRPr>
            </a:p>
          </p:txBody>
        </p:sp>
        <p:sp>
          <p:nvSpPr>
            <p:cNvPr id="3" name="Segnaposto testo 2">
              <a:extLst>
                <a:ext uri="{FF2B5EF4-FFF2-40B4-BE49-F238E27FC236}">
                  <a16:creationId xmlns:a16="http://schemas.microsoft.com/office/drawing/2014/main" id="{DD94F67D-9617-A359-4D45-2812DD8C380D}"/>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يهدف الاجتماع إلى تعزيز التواصل والتنسيق بين رؤساء القطاعات (</a:t>
              </a:r>
              <a:r>
                <a:rPr lang="en-US" sz="2200" kern="0">
                  <a:latin typeface="Avenir Next Arabic" panose="020B0503020202020204" pitchFamily="34" charset="-78"/>
                  <a:cs typeface="Avenir Next Arabic" panose="020B0503020202020204" pitchFamily="34" charset="-78"/>
                </a:rPr>
                <a:t>N-1</a:t>
              </a:r>
              <a:r>
                <a:rPr lang="ar-SA" sz="2200" kern="0">
                  <a:latin typeface="Avenir Next Arabic" panose="020B0503020202020204" pitchFamily="34" charset="-78"/>
                  <a:cs typeface="Avenir Next Arabic" panose="020B0503020202020204" pitchFamily="34" charset="-78"/>
                </a:rPr>
                <a:t>)</a:t>
              </a:r>
              <a:r>
                <a:rPr lang="en-US" sz="2200" kern="0">
                  <a:latin typeface="Avenir Next Arabic" panose="020B0503020202020204" pitchFamily="34" charset="-78"/>
                  <a:cs typeface="Avenir Next Arabic" panose="020B0503020202020204" pitchFamily="34" charset="-78"/>
                </a:rPr>
                <a:t> </a:t>
              </a:r>
              <a:r>
                <a:rPr lang="ar-SA" sz="2200" kern="0">
                  <a:latin typeface="Avenir Next Arabic" panose="020B0503020202020204" pitchFamily="34" charset="-78"/>
                  <a:cs typeface="Avenir Next Arabic" panose="020B0503020202020204" pitchFamily="34" charset="-78"/>
                </a:rPr>
                <a:t>لمعالجة التحديات، وتخفيف المخاطر، وتحديد الاحتياجات، وضمان توفير الدعم اللازم لتحقيق الأهداف المشتركة</a:t>
              </a:r>
              <a:r>
                <a:rPr lang="ar-SA" sz="2200">
                  <a:latin typeface="Avenir Next Arabic Demi" panose="020B0703020202020204" pitchFamily="34" charset="-78"/>
                  <a:cs typeface="Avenir Next Arabic Demi" panose="020B0703020202020204" pitchFamily="34" charset="-78"/>
                </a:rPr>
                <a:t>.</a:t>
              </a:r>
            </a:p>
            <a:p>
              <a:pPr algn="r" defTabSz="914035" rtl="1" fontAlgn="base">
                <a:spcAft>
                  <a:spcPct val="0"/>
                </a:spcAft>
                <a:buClr>
                  <a:srgbClr val="293947"/>
                </a:buClr>
                <a:defRPr/>
              </a:pPr>
              <a:endParaRPr kumimoji="0" lang="en-US"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a:solidFill>
                    <a:srgbClr val="BC9A69"/>
                  </a:solidFill>
                  <a:latin typeface="Avenir Next Arabic Demi" panose="020B0703020202020204" pitchFamily="34" charset="-78"/>
                  <a:cs typeface="Avenir Next Arabic Demi" panose="020B0703020202020204" pitchFamily="34" charset="-78"/>
                  <a:sym typeface="Cairo" pitchFamily="2" charset="-78"/>
                </a:rPr>
                <a:t>متطلبات أساسية للاجتماع :</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توضيح مواضيع النقاش الأساسية</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بيانات وتحديثات كل يوم خميس قبل الساعة 12 ظهراً</a:t>
              </a:r>
              <a:r>
                <a:rPr lang="ar-SA" sz="2200">
                  <a:latin typeface="Avenir Next Arabic Demi" panose="020B0703020202020204" pitchFamily="34" charset="-78"/>
                  <a:cs typeface="Avenir Next Arabic Demi" panose="020B0703020202020204" pitchFamily="34" charset="-78"/>
                </a:rPr>
                <a:t>.</a:t>
              </a:r>
            </a:p>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a:latin typeface="Avenir Next Arabic" panose="020B0503020202020204" pitchFamily="34" charset="-78"/>
                  <a:cs typeface="Avenir Next Arabic" panose="020B0503020202020204" pitchFamily="34" charset="-78"/>
                </a:rPr>
                <a:t>الرئيس التنفيذي</a:t>
              </a:r>
              <a:endParaRPr lang="en-US" sz="2200" kern="0">
                <a:latin typeface="Avenir Next Arabic" panose="020B0503020202020204" pitchFamily="34" charset="-78"/>
                <a:cs typeface="Avenir Next Arabic" panose="020B0503020202020204" pitchFamily="34" charset="-78"/>
              </a:endParaRP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a:latin typeface="Avenir Next Arabic" panose="020B0503020202020204" pitchFamily="34" charset="-78"/>
                  <a:cs typeface="Avenir Next Arabic" panose="020B0503020202020204" pitchFamily="34" charset="-78"/>
                </a:rPr>
                <a:t>نائب الرئيس التنفيذي</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a:latin typeface="Avenir Next Arabic" panose="020B0503020202020204" pitchFamily="34" charset="-78"/>
                  <a:cs typeface="Avenir Next Arabic" panose="020B0503020202020204" pitchFamily="34" charset="-78"/>
                </a:rPr>
                <a:t>نائب الرئيس للخدمات المشتركة</a:t>
              </a: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 الاستراتيجية وتقييم الأعمال</a:t>
              </a: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رؤساء القطاعات (</a:t>
              </a:r>
              <a:r>
                <a:rPr lang="en-US" sz="2200" kern="0">
                  <a:latin typeface="Avenir Next Arabic" panose="020B0503020202020204" pitchFamily="34" charset="-78"/>
                  <a:cs typeface="Avenir Next Arabic" panose="020B0503020202020204" pitchFamily="34" charset="-78"/>
                </a:rPr>
                <a:t>N-1</a:t>
              </a:r>
              <a:r>
                <a:rPr lang="ar-SA" sz="2200" kern="0">
                  <a:latin typeface="Avenir Next Arabic" panose="020B0503020202020204" pitchFamily="34" charset="-78"/>
                  <a:cs typeface="Avenir Next Arabic" panose="020B0503020202020204" pitchFamily="34" charset="-78"/>
                </a:rPr>
                <a:t>)</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kumimoji="0" lang="ar-SA"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2A1ABFE4-48C4-13F3-6F96-1D0F8AC10DC9}"/>
                </a:ext>
              </a:extLst>
            </p:cNvPr>
            <p:cNvSpPr txBox="1">
              <a:spLocks/>
            </p:cNvSpPr>
            <p:nvPr/>
          </p:nvSpPr>
          <p:spPr>
            <a:xfrm>
              <a:off x="1153380" y="2439336"/>
              <a:ext cx="10309630"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400">
                  <a:latin typeface="Avenir Next Arabic Demi" panose="020B0703020202020204" pitchFamily="34" charset="-78"/>
                  <a:cs typeface="Avenir Next Arabic Demi" panose="020B0703020202020204" pitchFamily="34" charset="-78"/>
                </a:rPr>
                <a:t>اجتماع التواصل القيادي </a:t>
              </a:r>
            </a:p>
          </p:txBody>
        </p:sp>
        <p:sp>
          <p:nvSpPr>
            <p:cNvPr id="5" name="Segnaposto testo 5">
              <a:extLst>
                <a:ext uri="{FF2B5EF4-FFF2-40B4-BE49-F238E27FC236}">
                  <a16:creationId xmlns:a16="http://schemas.microsoft.com/office/drawing/2014/main" id="{7445E65A-6599-CD41-C1A5-1F1B30F862E6}"/>
                </a:ext>
              </a:extLst>
            </p:cNvPr>
            <p:cNvSpPr txBox="1">
              <a:spLocks/>
            </p:cNvSpPr>
            <p:nvPr/>
          </p:nvSpPr>
          <p:spPr>
            <a:xfrm>
              <a:off x="11641601" y="2439336"/>
              <a:ext cx="8124929"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a:defRPr/>
              </a:pPr>
              <a:r>
                <a:rPr lang="ar-SA" sz="2400">
                  <a:solidFill>
                    <a:schemeClr val="bg1"/>
                  </a:solidFill>
                  <a:latin typeface="Avenir Next Arabic Demi" panose="020B0703020202020204" pitchFamily="34" charset="-78"/>
                  <a:cs typeface="Avenir Next Arabic Demi" panose="020B0703020202020204" pitchFamily="34" charset="-78"/>
                </a:rPr>
                <a:t>إطار عمل الاجتماع</a:t>
              </a:r>
              <a:endParaRPr lang="en-US" sz="2400">
                <a:solidFill>
                  <a:schemeClr val="bg1"/>
                </a:solidFill>
                <a:latin typeface="Avenir Next Arabic Demi" panose="020B0703020202020204" pitchFamily="34" charset="-78"/>
                <a:cs typeface="Avenir Next Arabic Demi" panose="020B0703020202020204" pitchFamily="34" charset="-78"/>
              </a:endParaRPr>
            </a:p>
          </p:txBody>
        </p:sp>
        <p:sp>
          <p:nvSpPr>
            <p:cNvPr id="6" name="Segnaposto testo 5">
              <a:extLst>
                <a:ext uri="{FF2B5EF4-FFF2-40B4-BE49-F238E27FC236}">
                  <a16:creationId xmlns:a16="http://schemas.microsoft.com/office/drawing/2014/main" id="{B819AA44-E0DA-364E-D0D3-D86EB099C4B6}"/>
                </a:ext>
              </a:extLst>
            </p:cNvPr>
            <p:cNvSpPr txBox="1">
              <a:spLocks/>
            </p:cNvSpPr>
            <p:nvPr/>
          </p:nvSpPr>
          <p:spPr>
            <a:xfrm>
              <a:off x="19906119" y="2439336"/>
              <a:ext cx="2943348"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a:defRPr/>
              </a:pPr>
              <a:r>
                <a:rPr lang="ar-SA" sz="2400">
                  <a:solidFill>
                    <a:schemeClr val="bg1"/>
                  </a:solidFill>
                  <a:latin typeface="Avenir Next Arabic Demi" panose="020B0703020202020204" pitchFamily="34" charset="-78"/>
                  <a:cs typeface="Avenir Next Arabic Demi" panose="020B0703020202020204" pitchFamily="34" charset="-78"/>
                </a:rPr>
                <a:t>دورية الاجتماع</a:t>
              </a:r>
            </a:p>
          </p:txBody>
        </p:sp>
        <p:sp>
          <p:nvSpPr>
            <p:cNvPr id="7" name="Segnaposto testo 2">
              <a:extLst>
                <a:ext uri="{FF2B5EF4-FFF2-40B4-BE49-F238E27FC236}">
                  <a16:creationId xmlns:a16="http://schemas.microsoft.com/office/drawing/2014/main" id="{9D1B3D93-2ED9-C79F-9649-7ED42805D5B8}"/>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أسبوعي</a:t>
              </a:r>
            </a:p>
          </p:txBody>
        </p:sp>
        <p:sp>
          <p:nvSpPr>
            <p:cNvPr id="8" name="Segnaposto testo 5">
              <a:extLst>
                <a:ext uri="{FF2B5EF4-FFF2-40B4-BE49-F238E27FC236}">
                  <a16:creationId xmlns:a16="http://schemas.microsoft.com/office/drawing/2014/main" id="{A4EE8300-BBD7-CCB5-5987-95243894044B}"/>
                </a:ext>
              </a:extLst>
            </p:cNvPr>
            <p:cNvSpPr txBox="1">
              <a:spLocks/>
            </p:cNvSpPr>
            <p:nvPr/>
          </p:nvSpPr>
          <p:spPr>
            <a:xfrm>
              <a:off x="19906116" y="5505595"/>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4035" rtl="1" eaLnBrk="0" fontAlgn="base" hangingPunct="0">
                <a:spcBef>
                  <a:spcPct val="50000"/>
                </a:spcBef>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دورية</a:t>
              </a:r>
              <a:r>
                <a:rPr lang="en-US" sz="2400">
                  <a:latin typeface="Avenir Next Arabic Demi" panose="020B0703020202020204" pitchFamily="34" charset="-78"/>
                  <a:cs typeface="Avenir Next Arabic Demi" panose="020B0703020202020204" pitchFamily="34" charset="-78"/>
                </a:rPr>
                <a:t>  </a:t>
              </a:r>
              <a:r>
                <a:rPr lang="ar-SA" sz="2400">
                  <a:latin typeface="Avenir Next Arabic Demi" panose="020B0703020202020204" pitchFamily="34" charset="-78"/>
                  <a:cs typeface="Avenir Next Arabic Demi" panose="020B0703020202020204" pitchFamily="34" charset="-78"/>
                </a:rPr>
                <a:t>التقارير</a:t>
              </a:r>
            </a:p>
          </p:txBody>
        </p:sp>
        <p:sp>
          <p:nvSpPr>
            <p:cNvPr id="9" name="Segnaposto testo 2">
              <a:extLst>
                <a:ext uri="{FF2B5EF4-FFF2-40B4-BE49-F238E27FC236}">
                  <a16:creationId xmlns:a16="http://schemas.microsoft.com/office/drawing/2014/main" id="{BCEBA5B8-349F-7E79-4940-7BCF504DA238}"/>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أسبوعي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0EB89131-FFE0-6D7D-D232-E252F1D69C3F}"/>
                </a:ext>
              </a:extLst>
            </p:cNvPr>
            <p:cNvSpPr txBox="1">
              <a:spLocks/>
            </p:cNvSpPr>
            <p:nvPr/>
          </p:nvSpPr>
          <p:spPr>
            <a:xfrm>
              <a:off x="19906114" y="8836909"/>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4035" rtl="1" eaLnBrk="0" fontAlgn="base" hangingPunct="0">
                <a:spcBef>
                  <a:spcPct val="50000"/>
                </a:spcBef>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مدة الاجتماع</a:t>
              </a:r>
            </a:p>
          </p:txBody>
        </p:sp>
        <p:sp>
          <p:nvSpPr>
            <p:cNvPr id="11" name="Segnaposto testo 2">
              <a:extLst>
                <a:ext uri="{FF2B5EF4-FFF2-40B4-BE49-F238E27FC236}">
                  <a16:creationId xmlns:a16="http://schemas.microsoft.com/office/drawing/2014/main" id="{A07E8B82-207D-E846-0802-C4E2434C5DC2}"/>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30 دقيقة </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4ED1FFBE-C3BB-F540-8B00-6775FAFA4D6D}"/>
                </a:ext>
              </a:extLst>
            </p:cNvPr>
            <p:cNvSpPr txBox="1">
              <a:spLocks/>
            </p:cNvSpPr>
            <p:nvPr/>
          </p:nvSpPr>
          <p:spPr>
            <a:xfrm>
              <a:off x="4022099" y="3515602"/>
              <a:ext cx="4572190" cy="781949"/>
            </a:xfrm>
            <a:prstGeom prst="rect">
              <a:avLst/>
            </a:prstGeom>
            <a:solidFill>
              <a:schemeClr val="tx1">
                <a:lumMod val="65000"/>
                <a:lumOff val="35000"/>
              </a:schemeClr>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الرئيس التنفيذي</a:t>
              </a:r>
            </a:p>
          </p:txBody>
        </p:sp>
        <p:cxnSp>
          <p:nvCxnSpPr>
            <p:cNvPr id="13" name="Elbow Connector 13">
              <a:extLst>
                <a:ext uri="{FF2B5EF4-FFF2-40B4-BE49-F238E27FC236}">
                  <a16:creationId xmlns:a16="http://schemas.microsoft.com/office/drawing/2014/main" id="{508B7A6D-0440-3071-A551-A497A1E86886}"/>
                </a:ext>
              </a:extLst>
            </p:cNvPr>
            <p:cNvCxnSpPr>
              <a:cxnSpLocks/>
              <a:stCxn id="12" idx="2"/>
              <a:endCxn id="15" idx="3"/>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7BFC21E9-F5C2-B9F6-14B3-82426CCC9B04}"/>
                </a:ext>
              </a:extLst>
            </p:cNvPr>
            <p:cNvCxnSpPr>
              <a:cxnSpLocks/>
              <a:stCxn id="12" idx="2"/>
              <a:endCxn id="16" idx="3"/>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egnaposto testo 2">
              <a:extLst>
                <a:ext uri="{FF2B5EF4-FFF2-40B4-BE49-F238E27FC236}">
                  <a16:creationId xmlns:a16="http://schemas.microsoft.com/office/drawing/2014/main" id="{BB802951-406A-8220-6BBB-108A51366710}"/>
                </a:ext>
              </a:extLst>
            </p:cNvPr>
            <p:cNvSpPr txBox="1">
              <a:spLocks/>
            </p:cNvSpPr>
            <p:nvPr/>
          </p:nvSpPr>
          <p:spPr>
            <a:xfrm rot="16200000">
              <a:off x="1992023" y="5552774"/>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a:solidFill>
                    <a:schemeClr val="tx1"/>
                  </a:solidFill>
                  <a:latin typeface="Avenir Next Arabic Demi" panose="020B0703020202020204" pitchFamily="34" charset="-78"/>
                  <a:cs typeface="Avenir Next Arabic Demi" panose="020B0703020202020204" pitchFamily="34" charset="-78"/>
                </a:rPr>
                <a:t>نائب الرئيس التنفيذي</a:t>
              </a:r>
            </a:p>
          </p:txBody>
        </p:sp>
        <p:sp>
          <p:nvSpPr>
            <p:cNvPr id="16" name="Segnaposto testo 2">
              <a:extLst>
                <a:ext uri="{FF2B5EF4-FFF2-40B4-BE49-F238E27FC236}">
                  <a16:creationId xmlns:a16="http://schemas.microsoft.com/office/drawing/2014/main" id="{6E0B9AC4-4D72-37A5-49A1-2328D8279C85}"/>
                </a:ext>
              </a:extLst>
            </p:cNvPr>
            <p:cNvSpPr txBox="1">
              <a:spLocks/>
            </p:cNvSpPr>
            <p:nvPr/>
          </p:nvSpPr>
          <p:spPr>
            <a:xfrm rot="16200000">
              <a:off x="4423395" y="5468442"/>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b="1">
                  <a:solidFill>
                    <a:schemeClr val="tx1"/>
                  </a:solidFill>
                  <a:latin typeface="Avenir Next Arabic Demi" panose="020B0703020202020204" pitchFamily="34" charset="-78"/>
                  <a:cs typeface="Avenir Next Arabic Demi" panose="020B0703020202020204" pitchFamily="34" charset="-78"/>
                </a:rPr>
                <a:t>نائب الرئيس للخدمات المشتركة</a:t>
              </a:r>
            </a:p>
          </p:txBody>
        </p:sp>
        <p:cxnSp>
          <p:nvCxnSpPr>
            <p:cNvPr id="19" name="Straight Connector 17">
              <a:extLst>
                <a:ext uri="{FF2B5EF4-FFF2-40B4-BE49-F238E27FC236}">
                  <a16:creationId xmlns:a16="http://schemas.microsoft.com/office/drawing/2014/main" id="{C9E69491-178B-16B1-F955-BCE3702AA00C}"/>
                </a:ext>
              </a:extLst>
            </p:cNvPr>
            <p:cNvCxnSpPr>
              <a:cxnSpLocks/>
              <a:stCxn id="12" idx="2"/>
              <a:endCxn id="33" idx="3"/>
            </p:cNvCxnSpPr>
            <p:nvPr/>
          </p:nvCxnSpPr>
          <p:spPr bwMode="auto">
            <a:xfrm rot="16200000" flipH="1">
              <a:off x="7266638" y="3339108"/>
              <a:ext cx="1950694" cy="3867580"/>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AB9B8AF0-031B-C607-2085-008F2C259305}"/>
                </a:ext>
              </a:extLst>
            </p:cNvPr>
            <p:cNvCxnSpPr>
              <a:cxnSpLocks/>
              <a:stCxn id="12" idx="2"/>
              <a:endCxn id="32" idx="3"/>
            </p:cNvCxnSpPr>
            <p:nvPr/>
          </p:nvCxnSpPr>
          <p:spPr bwMode="auto">
            <a:xfrm rot="16200000" flipH="1">
              <a:off x="5987617" y="4618128"/>
              <a:ext cx="1950695" cy="130954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5EB5A3C6-1C98-3342-7072-F68DCD7091AF}"/>
                </a:ext>
              </a:extLst>
            </p:cNvPr>
            <p:cNvSpPr txBox="1">
              <a:spLocks/>
            </p:cNvSpPr>
            <p:nvPr/>
          </p:nvSpPr>
          <p:spPr>
            <a:xfrm rot="16200000">
              <a:off x="7226651" y="5552770"/>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b="1">
                  <a:solidFill>
                    <a:schemeClr val="tx1"/>
                  </a:solidFill>
                  <a:latin typeface="Avenir Next Arabic Demi" panose="020B0703020202020204" pitchFamily="34" charset="-78"/>
                  <a:cs typeface="Avenir Next Arabic Demi" panose="020B0703020202020204" pitchFamily="34" charset="-78"/>
                </a:rPr>
                <a:t>رئيس - الاستراتيجية وتقييم الأعمال</a:t>
              </a:r>
              <a:endParaRPr lang="en-US" sz="1600" b="1">
                <a:solidFill>
                  <a:schemeClr val="tx1"/>
                </a:solidFill>
                <a:latin typeface="Avenir Next Arabic Demi" panose="020B0703020202020204" pitchFamily="34" charset="-78"/>
                <a:cs typeface="Avenir Next Arabic Demi" panose="020B0703020202020204" pitchFamily="34" charset="-78"/>
              </a:endParaRPr>
            </a:p>
          </p:txBody>
        </p:sp>
        <p:sp>
          <p:nvSpPr>
            <p:cNvPr id="33" name="Segnaposto testo 2">
              <a:extLst>
                <a:ext uri="{FF2B5EF4-FFF2-40B4-BE49-F238E27FC236}">
                  <a16:creationId xmlns:a16="http://schemas.microsoft.com/office/drawing/2014/main" id="{ACBD42CC-9EF3-BE8B-481D-198310743E03}"/>
                </a:ext>
              </a:extLst>
            </p:cNvPr>
            <p:cNvSpPr txBox="1">
              <a:spLocks/>
            </p:cNvSpPr>
            <p:nvPr/>
          </p:nvSpPr>
          <p:spPr>
            <a:xfrm rot="16200000">
              <a:off x="9784688" y="5468440"/>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b="1">
                  <a:solidFill>
                    <a:schemeClr val="tx1"/>
                  </a:solidFill>
                  <a:latin typeface="Avenir Next Arabic Demi" panose="020B0703020202020204" pitchFamily="34" charset="-78"/>
                  <a:cs typeface="Avenir Next Arabic Demi" panose="020B0703020202020204" pitchFamily="34" charset="-78"/>
                </a:rPr>
                <a:t>رؤساء القطاعات (</a:t>
              </a:r>
              <a:r>
                <a:rPr lang="en-US" sz="1600" b="1">
                  <a:solidFill>
                    <a:schemeClr val="tx1"/>
                  </a:solidFill>
                  <a:latin typeface="Avenir Next Arabic Demi" panose="020B0703020202020204" pitchFamily="34" charset="-78"/>
                  <a:cs typeface="Avenir Next Arabic Demi" panose="020B0703020202020204" pitchFamily="34" charset="-78"/>
                </a:rPr>
                <a:t>N-1</a:t>
              </a:r>
              <a:r>
                <a:rPr lang="ar-SA" sz="1600" b="1">
                  <a:solidFill>
                    <a:schemeClr val="tx1"/>
                  </a:solidFill>
                  <a:latin typeface="Avenir Next Arabic Demi" panose="020B0703020202020204" pitchFamily="34" charset="-78"/>
                  <a:cs typeface="Avenir Next Arabic Demi" panose="020B0703020202020204" pitchFamily="34" charset="-78"/>
                </a:rPr>
                <a:t>)</a:t>
              </a:r>
              <a:endParaRPr lang="en-US" sz="1200">
                <a:solidFill>
                  <a:schemeClr val="tx1"/>
                </a:solidFill>
                <a:latin typeface="Avenir Next Arabic Demi (Body)"/>
              </a:endParaRPr>
            </a:p>
          </p:txBody>
        </p:sp>
      </p:grpSp>
      <p:sp>
        <p:nvSpPr>
          <p:cNvPr id="45" name="Text Placeholder 44">
            <a:extLst>
              <a:ext uri="{FF2B5EF4-FFF2-40B4-BE49-F238E27FC236}">
                <a16:creationId xmlns:a16="http://schemas.microsoft.com/office/drawing/2014/main" id="{EB9C3A0E-908F-CBCB-5397-487BBB578705}"/>
              </a:ext>
            </a:extLst>
          </p:cNvPr>
          <p:cNvSpPr>
            <a:spLocks noGrp="1"/>
          </p:cNvSpPr>
          <p:nvPr>
            <p:ph type="body" sz="quarter" idx="10"/>
          </p:nvPr>
        </p:nvSpPr>
        <p:spPr/>
        <p:txBody>
          <a:bodyPr>
            <a:normAutofit/>
          </a:bodyPr>
          <a:lstStyle/>
          <a:p>
            <a:pPr marR="0" lvl="0" algn="r" defTabSz="914035" rtl="1" eaLnBrk="1" fontAlgn="base" latinLnBrk="0" hangingPunct="1">
              <a:lnSpc>
                <a:spcPct val="100000"/>
              </a:lnSpc>
              <a:spcBef>
                <a:spcPts val="0"/>
              </a:spcBef>
              <a:spcAft>
                <a:spcPct val="0"/>
              </a:spcAft>
              <a:buClr>
                <a:srgbClr val="293947"/>
              </a:buClr>
              <a:buSzTx/>
              <a:tabLst/>
              <a:defRPr/>
            </a:pPr>
            <a:r>
              <a:rPr lang="ar-SA" sz="4800">
                <a:sym typeface="Avenir Next Arabic Demi" panose="020B0703020202020204" pitchFamily="34" charset="-78"/>
              </a:rPr>
              <a:t>التواصل القيادي</a:t>
            </a:r>
          </a:p>
        </p:txBody>
      </p:sp>
    </p:spTree>
    <p:extLst>
      <p:ext uri="{BB962C8B-B14F-4D97-AF65-F5344CB8AC3E}">
        <p14:creationId xmlns:p14="http://schemas.microsoft.com/office/powerpoint/2010/main" val="11591259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BDC49-8155-BD50-D023-5877DC715F94}"/>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9EDDCB1D-C26F-3FB0-829C-2AB654199169}"/>
              </a:ext>
            </a:extLst>
          </p:cNvPr>
          <p:cNvGraphicFramePr>
            <a:graphicFrameLocks noChangeAspect="1"/>
          </p:cNvGraphicFramePr>
          <p:nvPr>
            <p:custDataLst>
              <p:tags r:id="rId1"/>
            </p:custDataLst>
            <p:extLst>
              <p:ext uri="{D42A27DB-BD31-4B8C-83A1-F6EECF244321}">
                <p14:modId xmlns:p14="http://schemas.microsoft.com/office/powerpoint/2010/main" val="2763044674"/>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9EDDCB1D-C26F-3FB0-829C-2AB654199169}"/>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9DEBECF2-35FA-250A-A570-80854FA01F54}"/>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ABC2DC5E-938B-E8EA-0583-A10D4C344CA8}"/>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ثالثاً:</a:t>
            </a:r>
            <a:br>
              <a:rPr lang="ar-SA" sz="4798" b="1" kern="1200" spc="0">
                <a:solidFill>
                  <a:srgbClr val="94BCCB"/>
                </a:solidFill>
                <a:ea typeface="+mn-ea"/>
              </a:rPr>
            </a:br>
            <a:r>
              <a:rPr lang="ar-SA" sz="4798"/>
              <a:t>اجتماع لجنة الإدارة</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24020885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6982D49-7558-B3BB-20E5-2BA140B18516}"/>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96982D49-7558-B3BB-20E5-2BA140B18516}"/>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6AEF1667-2990-2563-A699-FE9F055D8953}"/>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7BBF507A-4599-A08E-4241-C6F0A3CD9983}"/>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63BC9550-064C-9B4F-E99C-347D066BD40A}"/>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endParaRPr lang="ar-SA" sz="2200" dirty="0">
                <a:solidFill>
                  <a:schemeClr val="accent1">
                    <a:lumMod val="75000"/>
                  </a:schemeClr>
                </a:solidFill>
                <a:latin typeface="Avenir Next Arabic Demi" panose="020B0703020202020204" pitchFamily="34" charset="-78"/>
                <a:cs typeface="Avenir Next Arabic Demi" panose="020B0703020202020204" pitchFamily="34" charset="-78"/>
              </a:endParaRPr>
            </a:p>
            <a:p>
              <a:pPr marL="0" marR="0" lvl="0" indent="0" algn="r" defTabSz="914035" rtl="1" fontAlgn="base">
                <a:lnSpc>
                  <a:spcPct val="100000"/>
                </a:lnSpc>
                <a:spcAft>
                  <a:spcPct val="0"/>
                </a:spcAft>
                <a:buClr>
                  <a:srgbClr val="293947"/>
                </a:buClr>
                <a:buSzTx/>
                <a:buNone/>
                <a:tabLst/>
                <a:defRPr/>
              </a:pPr>
              <a:r>
                <a:rPr lang="ar-SA" sz="2200" dirty="0">
                  <a:solidFill>
                    <a:srgbClr val="BC9A69"/>
                  </a:solidFill>
                  <a:latin typeface="Avenir Next Arabic Demi" panose="020B0703020202020204" pitchFamily="34" charset="-78"/>
                  <a:cs typeface="Avenir Next Arabic Demi" panose="020B0703020202020204" pitchFamily="34" charset="-78"/>
                </a:rPr>
                <a:t>استراتيجيات اتخاذ القرار والتخطيط المؤسسي</a:t>
              </a:r>
              <a:r>
                <a:rPr lang="en-US" sz="2200" dirty="0">
                  <a:solidFill>
                    <a:srgbClr val="BC9A69"/>
                  </a:solidFill>
                  <a:latin typeface="Avenir Next Arabic Demi" panose="020B0703020202020204" pitchFamily="34" charset="-78"/>
                  <a:cs typeface="Avenir Next Arabic Demi" panose="020B0703020202020204" pitchFamily="34" charset="-78"/>
                </a:rPr>
                <a:t>:</a:t>
              </a:r>
              <a:endParaRPr lang="ar-SA" sz="2200" dirty="0">
                <a:solidFill>
                  <a:srgbClr val="BC9A69"/>
                </a:solidFill>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ضمان اتخاذ القرارات الاستراتيجية الحاسمة بما يتماشى مع الاستراتيجية للشركة.</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المشاركة في التخطيط الاستراتيجي وإجراء تحليل الأداء.</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إعداد التقرير المتعلق بالموضوع المحدد من قبل القطاع المعني ومشاركته مع مكتب دعم اتخاذ القرارات.</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مناقشة المواضيع من قبل المسؤول عن القطاع المعني والاستئناس برأي اعضاء اللجنة لدعم اتخاذ القرار.</a:t>
              </a:r>
            </a:p>
            <a:p>
              <a:pPr algn="r" defTabSz="914035" rtl="1" fontAlgn="base">
                <a:spcAft>
                  <a:spcPct val="0"/>
                </a:spcAft>
                <a:buClr>
                  <a:srgbClr val="293947"/>
                </a:buClr>
                <a:defRPr/>
              </a:pPr>
              <a:endParaRPr kumimoji="0" lang="en-US" sz="2200" b="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dirty="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marL="95221" marR="0" lvl="0" indent="-95221" algn="r" defTabSz="914126"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تصعيد القضايا الحرجة من اجتماع التواصل القيادي.</a:t>
              </a:r>
              <a:endParaRPr lang="en-US" sz="2200" kern="0" dirty="0">
                <a:latin typeface="Avenir Next Arabic" panose="020B0503020202020204" pitchFamily="34" charset="-78"/>
                <a:cs typeface="Avenir Next Arabic" panose="020B0503020202020204" pitchFamily="34" charset="-78"/>
              </a:endParaRP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مستندات داعمة للموضوعات التي سيتم مناقشتها</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دراسة الخيارات وتحليلها.</a:t>
              </a:r>
            </a:p>
            <a:p>
              <a:pPr marL="0" indent="0" algn="r" defTabSz="914035" rtl="1" fontAlgn="base">
                <a:spcAft>
                  <a:spcPct val="0"/>
                </a:spcAft>
                <a:buClr>
                  <a:srgbClr val="293947"/>
                </a:buClr>
                <a:buNone/>
                <a:defRPr/>
              </a:pPr>
              <a:endParaRPr lang="ar-SA" sz="2200" dirty="0">
                <a:solidFill>
                  <a:srgbClr val="BC9A69"/>
                </a:solidFill>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dirty="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الرئيس التنفيذي</a:t>
              </a:r>
              <a:endParaRPr lang="en-US" sz="2200" kern="0" dirty="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نائب الرئيس التنفيذي</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نائب الرئيس للخدمات المشتركة</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الاستراتيجية وتقييم الاعمال</a:t>
              </a:r>
              <a:endParaRPr lang="en-US" sz="2200" kern="0" dirty="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القانونية والحوكمة والمخاطر والامتثال</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المالية</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رئيس القطاع المعني</a:t>
              </a:r>
            </a:p>
            <a:p>
              <a:pPr marL="0" indent="0" algn="r" defTabSz="913579" rtl="1" fontAlgn="base">
                <a:spcAft>
                  <a:spcPct val="0"/>
                </a:spcAft>
                <a:buClr>
                  <a:srgbClr val="293947"/>
                </a:buClr>
                <a:buNone/>
                <a:defRPr/>
              </a:pPr>
              <a:endParaRPr lang="ar-SA" sz="2200" dirty="0">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93F754C5-C505-BBAF-2290-FF12A7733677}"/>
                </a:ext>
              </a:extLst>
            </p:cNvPr>
            <p:cNvSpPr txBox="1">
              <a:spLocks/>
            </p:cNvSpPr>
            <p:nvPr/>
          </p:nvSpPr>
          <p:spPr>
            <a:xfrm>
              <a:off x="1153380" y="2439336"/>
              <a:ext cx="10309630"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kumimoji="0" lang="ar-SA" sz="2800" b="1" i="0" u="none" strike="noStrike" kern="1200" cap="none" spc="0" normalizeH="0" baseline="0" noProof="0">
                  <a:ln>
                    <a:noFill/>
                  </a:ln>
                  <a:solidFill>
                    <a:srgbClr val="FFFFFF"/>
                  </a:solidFill>
                  <a:effectLst/>
                  <a:uLnTx/>
                  <a:uFillTx/>
                  <a:latin typeface="Arial" charset="0"/>
                  <a:ea typeface="+mn-ea"/>
                  <a:cs typeface="+mn-cs"/>
                </a:rPr>
                <a:t>لجنة الإدارة</a:t>
              </a:r>
            </a:p>
          </p:txBody>
        </p:sp>
        <p:sp>
          <p:nvSpPr>
            <p:cNvPr id="5" name="Segnaposto testo 5">
              <a:extLst>
                <a:ext uri="{FF2B5EF4-FFF2-40B4-BE49-F238E27FC236}">
                  <a16:creationId xmlns:a16="http://schemas.microsoft.com/office/drawing/2014/main" id="{62CDFF74-042F-98F0-2ED3-BF30FA83D1A6}"/>
                </a:ext>
              </a:extLst>
            </p:cNvPr>
            <p:cNvSpPr txBox="1">
              <a:spLocks/>
            </p:cNvSpPr>
            <p:nvPr/>
          </p:nvSpPr>
          <p:spPr>
            <a:xfrm>
              <a:off x="11641601" y="2439336"/>
              <a:ext cx="8124929"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a:t>إطار عمل الاجتماع</a:t>
              </a:r>
              <a:endParaRPr kumimoji="0" lang="en-US" sz="2800" b="1" i="0" u="none" strike="noStrike" kern="1200" cap="none" spc="0" normalizeH="0" baseline="0" noProof="0">
                <a:ln>
                  <a:noFill/>
                </a:ln>
                <a:solidFill>
                  <a:srgbClr val="FFFFFF"/>
                </a:solidFill>
                <a:effectLst/>
                <a:uLnTx/>
                <a:uFillTx/>
                <a:latin typeface="Arial" charset="0"/>
                <a:ea typeface="+mn-ea"/>
                <a:cs typeface="+mn-cs"/>
              </a:endParaRPr>
            </a:p>
          </p:txBody>
        </p:sp>
        <p:sp>
          <p:nvSpPr>
            <p:cNvPr id="6" name="Segnaposto testo 5">
              <a:extLst>
                <a:ext uri="{FF2B5EF4-FFF2-40B4-BE49-F238E27FC236}">
                  <a16:creationId xmlns:a16="http://schemas.microsoft.com/office/drawing/2014/main" id="{31C1F0D3-A90C-0D89-649F-2AD4EFA40425}"/>
                </a:ext>
              </a:extLst>
            </p:cNvPr>
            <p:cNvSpPr txBox="1">
              <a:spLocks/>
            </p:cNvSpPr>
            <p:nvPr/>
          </p:nvSpPr>
          <p:spPr>
            <a:xfrm>
              <a:off x="19906119" y="2439336"/>
              <a:ext cx="2943348"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 الاجتماع</a:t>
              </a:r>
            </a:p>
          </p:txBody>
        </p:sp>
        <p:sp>
          <p:nvSpPr>
            <p:cNvPr id="7" name="Segnaposto testo 2">
              <a:extLst>
                <a:ext uri="{FF2B5EF4-FFF2-40B4-BE49-F238E27FC236}">
                  <a16:creationId xmlns:a16="http://schemas.microsoft.com/office/drawing/2014/main" id="{FB30020B-0339-0756-D892-22A26322E47D}"/>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a:solidFill>
                    <a:srgbClr val="434345"/>
                  </a:solidFill>
                  <a:latin typeface="Avenir Next Arabic Demi" panose="020B0703020202020204" pitchFamily="34" charset="-78"/>
                  <a:cs typeface="Avenir Next Arabic Demi" panose="020B0703020202020204" pitchFamily="34" charset="-78"/>
                </a:rPr>
                <a:t>كل اسبوعين</a:t>
              </a:r>
            </a:p>
            <a:p>
              <a:pPr marL="95174" indent="-95174" algn="r" defTabSz="913669" rtl="1" fontAlgn="base">
                <a:spcAft>
                  <a:spcPct val="0"/>
                </a:spcAft>
                <a:buClr>
                  <a:srgbClr val="293947"/>
                </a:buClr>
                <a:defRPr/>
              </a:pPr>
              <a:r>
                <a:rPr lang="ar-SA" sz="2399">
                  <a:solidFill>
                    <a:srgbClr val="434345"/>
                  </a:solidFill>
                  <a:latin typeface="Avenir Next Arabic Demi" panose="020B0703020202020204" pitchFamily="34" charset="-78"/>
                  <a:cs typeface="Avenir Next Arabic Demi" panose="020B0703020202020204" pitchFamily="34" charset="-78"/>
                </a:rPr>
                <a:t>أسبوعياً خلال فترة الاستعداد للحج</a:t>
              </a:r>
            </a:p>
          </p:txBody>
        </p:sp>
        <p:sp>
          <p:nvSpPr>
            <p:cNvPr id="8" name="Segnaposto testo 5">
              <a:extLst>
                <a:ext uri="{FF2B5EF4-FFF2-40B4-BE49-F238E27FC236}">
                  <a16:creationId xmlns:a16="http://schemas.microsoft.com/office/drawing/2014/main" id="{93649B51-B2F2-931E-406B-EC88B2C8611D}"/>
                </a:ext>
              </a:extLst>
            </p:cNvPr>
            <p:cNvSpPr txBox="1">
              <a:spLocks/>
            </p:cNvSpPr>
            <p:nvPr/>
          </p:nvSpPr>
          <p:spPr>
            <a:xfrm>
              <a:off x="19906116" y="5505595"/>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a:t>
              </a:r>
              <a:r>
                <a:rPr lang="en-US" sz="2799">
                  <a:solidFill>
                    <a:srgbClr val="FFFFFF"/>
                  </a:solidFill>
                  <a:latin typeface="Arial" charset="0"/>
                </a:rPr>
                <a:t>  </a:t>
              </a:r>
              <a:r>
                <a:rPr lang="ar-SA" sz="2799">
                  <a:solidFill>
                    <a:srgbClr val="FFFFFF"/>
                  </a:solidFill>
                  <a:latin typeface="Arial" charset="0"/>
                </a:rPr>
                <a:t>التقارير</a:t>
              </a:r>
            </a:p>
          </p:txBody>
        </p:sp>
        <p:sp>
          <p:nvSpPr>
            <p:cNvPr id="9" name="Segnaposto testo 2">
              <a:extLst>
                <a:ext uri="{FF2B5EF4-FFF2-40B4-BE49-F238E27FC236}">
                  <a16:creationId xmlns:a16="http://schemas.microsoft.com/office/drawing/2014/main" id="{D2D6D81F-0B80-A86A-7DFC-B07C215FD494}"/>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لا ينطبق</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C49DD879-379A-3D77-FE6E-F2E6330F7494}"/>
                </a:ext>
              </a:extLst>
            </p:cNvPr>
            <p:cNvSpPr txBox="1">
              <a:spLocks/>
            </p:cNvSpPr>
            <p:nvPr/>
          </p:nvSpPr>
          <p:spPr>
            <a:xfrm>
              <a:off x="19906114" y="8836909"/>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مدة الاجتماع</a:t>
              </a:r>
            </a:p>
          </p:txBody>
        </p:sp>
        <p:sp>
          <p:nvSpPr>
            <p:cNvPr id="11" name="Segnaposto testo 2">
              <a:extLst>
                <a:ext uri="{FF2B5EF4-FFF2-40B4-BE49-F238E27FC236}">
                  <a16:creationId xmlns:a16="http://schemas.microsoft.com/office/drawing/2014/main" id="{8FFB81E0-7D13-5FF2-BE48-80F4C5A0A5EB}"/>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60 دقيقة</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9E6715EA-AB23-A0A0-160E-8218AC4B6F25}"/>
                </a:ext>
              </a:extLst>
            </p:cNvPr>
            <p:cNvSpPr txBox="1">
              <a:spLocks/>
            </p:cNvSpPr>
            <p:nvPr/>
          </p:nvSpPr>
          <p:spPr>
            <a:xfrm>
              <a:off x="4022099" y="3515602"/>
              <a:ext cx="4572190" cy="781949"/>
            </a:xfrm>
            <a:prstGeom prst="rect">
              <a:avLst/>
            </a:prstGeom>
            <a:solidFill>
              <a:srgbClr val="595959"/>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399">
                  <a:solidFill>
                    <a:srgbClr val="FFFFFF"/>
                  </a:solidFill>
                  <a:latin typeface="Arial" charset="0"/>
                </a:rPr>
                <a:t>الرئيس التنفيذي</a:t>
              </a:r>
            </a:p>
          </p:txBody>
        </p:sp>
        <p:cxnSp>
          <p:nvCxnSpPr>
            <p:cNvPr id="13" name="Elbow Connector 13">
              <a:extLst>
                <a:ext uri="{FF2B5EF4-FFF2-40B4-BE49-F238E27FC236}">
                  <a16:creationId xmlns:a16="http://schemas.microsoft.com/office/drawing/2014/main" id="{5B6F6B4D-438D-CD6A-0CC1-63A23FD1FD82}"/>
                </a:ext>
              </a:extLst>
            </p:cNvPr>
            <p:cNvCxnSpPr>
              <a:cxnSpLocks/>
              <a:stCxn id="12" idx="2"/>
              <a:endCxn id="15" idx="3"/>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39C390BB-CD73-9A0F-E23D-413FDAF9EE09}"/>
                </a:ext>
              </a:extLst>
            </p:cNvPr>
            <p:cNvCxnSpPr>
              <a:cxnSpLocks/>
              <a:stCxn id="12" idx="2"/>
              <a:endCxn id="16" idx="3"/>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egnaposto testo 2">
              <a:extLst>
                <a:ext uri="{FF2B5EF4-FFF2-40B4-BE49-F238E27FC236}">
                  <a16:creationId xmlns:a16="http://schemas.microsoft.com/office/drawing/2014/main" id="{3732AC83-C53E-899C-A0DF-B6858D422ED0}"/>
                </a:ext>
              </a:extLst>
            </p:cNvPr>
            <p:cNvSpPr txBox="1">
              <a:spLocks/>
            </p:cNvSpPr>
            <p:nvPr/>
          </p:nvSpPr>
          <p:spPr>
            <a:xfrm rot="16200000">
              <a:off x="1992023" y="5552774"/>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a:solidFill>
                    <a:schemeClr val="tx1"/>
                  </a:solidFill>
                  <a:latin typeface="Avenir Next Arabic Demi" panose="020B0703020202020204" pitchFamily="34" charset="-78"/>
                  <a:cs typeface="Avenir Next Arabic Demi" panose="020B0703020202020204" pitchFamily="34" charset="-78"/>
                </a:rPr>
                <a:t>نائب الرئيس التنفيذي</a:t>
              </a:r>
            </a:p>
          </p:txBody>
        </p:sp>
        <p:sp>
          <p:nvSpPr>
            <p:cNvPr id="16" name="Segnaposto testo 2">
              <a:extLst>
                <a:ext uri="{FF2B5EF4-FFF2-40B4-BE49-F238E27FC236}">
                  <a16:creationId xmlns:a16="http://schemas.microsoft.com/office/drawing/2014/main" id="{208F6554-C70D-7ACB-3CA0-2D789B325459}"/>
                </a:ext>
              </a:extLst>
            </p:cNvPr>
            <p:cNvSpPr txBox="1">
              <a:spLocks/>
            </p:cNvSpPr>
            <p:nvPr/>
          </p:nvSpPr>
          <p:spPr>
            <a:xfrm rot="16200000">
              <a:off x="4423395" y="5468442"/>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t>نائب الرئيس للخدمات المشتركة</a:t>
              </a:r>
            </a:p>
          </p:txBody>
        </p:sp>
        <p:cxnSp>
          <p:nvCxnSpPr>
            <p:cNvPr id="19" name="Straight Connector 17">
              <a:extLst>
                <a:ext uri="{FF2B5EF4-FFF2-40B4-BE49-F238E27FC236}">
                  <a16:creationId xmlns:a16="http://schemas.microsoft.com/office/drawing/2014/main" id="{3BBC37A1-A540-D7E1-6A08-115C34697219}"/>
                </a:ext>
              </a:extLst>
            </p:cNvPr>
            <p:cNvCxnSpPr>
              <a:cxnSpLocks/>
              <a:stCxn id="12" idx="2"/>
              <a:endCxn id="33" idx="3"/>
            </p:cNvCxnSpPr>
            <p:nvPr/>
          </p:nvCxnSpPr>
          <p:spPr bwMode="auto">
            <a:xfrm rot="16200000" flipH="1">
              <a:off x="7266638" y="3339108"/>
              <a:ext cx="1950694" cy="3867580"/>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1B2D6065-DCDA-408B-1695-5D3191A1B99B}"/>
                </a:ext>
              </a:extLst>
            </p:cNvPr>
            <p:cNvCxnSpPr>
              <a:cxnSpLocks/>
              <a:stCxn id="12" idx="2"/>
              <a:endCxn id="32" idx="3"/>
            </p:cNvCxnSpPr>
            <p:nvPr/>
          </p:nvCxnSpPr>
          <p:spPr bwMode="auto">
            <a:xfrm rot="16200000" flipH="1">
              <a:off x="6048614" y="4557132"/>
              <a:ext cx="1950694" cy="1431532"/>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922096BA-8429-F7F0-EBD9-053A1C620276}"/>
                </a:ext>
              </a:extLst>
            </p:cNvPr>
            <p:cNvSpPr txBox="1">
              <a:spLocks/>
            </p:cNvSpPr>
            <p:nvPr/>
          </p:nvSpPr>
          <p:spPr>
            <a:xfrm rot="16200000">
              <a:off x="7348639" y="5552770"/>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t>رئيس - الاستراتيجية وتقييم الاعمال</a:t>
              </a:r>
              <a:endParaRPr lang="en-US" sz="1600"/>
            </a:p>
          </p:txBody>
        </p:sp>
        <p:sp>
          <p:nvSpPr>
            <p:cNvPr id="33" name="Segnaposto testo 2">
              <a:extLst>
                <a:ext uri="{FF2B5EF4-FFF2-40B4-BE49-F238E27FC236}">
                  <a16:creationId xmlns:a16="http://schemas.microsoft.com/office/drawing/2014/main" id="{F36790D8-9473-69E6-B7C7-F4F8903646AF}"/>
                </a:ext>
              </a:extLst>
            </p:cNvPr>
            <p:cNvSpPr txBox="1">
              <a:spLocks/>
            </p:cNvSpPr>
            <p:nvPr/>
          </p:nvSpPr>
          <p:spPr>
            <a:xfrm rot="16200000">
              <a:off x="9784688" y="5468440"/>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t>رئيس - المالية</a:t>
              </a:r>
              <a:endParaRPr lang="en-US" sz="1600"/>
            </a:p>
          </p:txBody>
        </p:sp>
        <p:sp>
          <p:nvSpPr>
            <p:cNvPr id="34" name="Segnaposto testo 2">
              <a:extLst>
                <a:ext uri="{FF2B5EF4-FFF2-40B4-BE49-F238E27FC236}">
                  <a16:creationId xmlns:a16="http://schemas.microsoft.com/office/drawing/2014/main" id="{6019352E-85DF-9EA0-7558-850C4E974D2B}"/>
                </a:ext>
              </a:extLst>
            </p:cNvPr>
            <p:cNvSpPr txBox="1">
              <a:spLocks/>
            </p:cNvSpPr>
            <p:nvPr/>
          </p:nvSpPr>
          <p:spPr>
            <a:xfrm rot="16200000">
              <a:off x="3276718" y="6751367"/>
              <a:ext cx="782174" cy="3570838"/>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1800" b="0">
                  <a:solidFill>
                    <a:srgbClr val="000000"/>
                  </a:solidFill>
                  <a:latin typeface="Arial" charset="0"/>
                </a:defRPr>
              </a:lvl1pPr>
            </a:lstStyle>
            <a:p>
              <a:pPr>
                <a:defRPr/>
              </a:pPr>
              <a:r>
                <a:rPr lang="ar-SA" sz="1600"/>
                <a:t>رئيس - القانونية والحوكمة والمخاطر والامتثال</a:t>
              </a:r>
            </a:p>
          </p:txBody>
        </p:sp>
        <p:sp>
          <p:nvSpPr>
            <p:cNvPr id="35" name="Segnaposto testo 2">
              <a:extLst>
                <a:ext uri="{FF2B5EF4-FFF2-40B4-BE49-F238E27FC236}">
                  <a16:creationId xmlns:a16="http://schemas.microsoft.com/office/drawing/2014/main" id="{1FE0F5A1-3518-B79F-42B2-E2BB0D890DDC}"/>
                </a:ext>
              </a:extLst>
            </p:cNvPr>
            <p:cNvSpPr txBox="1">
              <a:spLocks/>
            </p:cNvSpPr>
            <p:nvPr/>
          </p:nvSpPr>
          <p:spPr>
            <a:xfrm rot="16200000">
              <a:off x="7803768" y="7371591"/>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t>رئيس القطاع المعني</a:t>
              </a:r>
            </a:p>
          </p:txBody>
        </p:sp>
        <p:cxnSp>
          <p:nvCxnSpPr>
            <p:cNvPr id="40" name="Straight Connector 21">
              <a:extLst>
                <a:ext uri="{FF2B5EF4-FFF2-40B4-BE49-F238E27FC236}">
                  <a16:creationId xmlns:a16="http://schemas.microsoft.com/office/drawing/2014/main" id="{C880346E-0248-60F0-BB17-6A9DACF9F17F}"/>
                </a:ext>
              </a:extLst>
            </p:cNvPr>
            <p:cNvCxnSpPr>
              <a:cxnSpLocks/>
              <a:stCxn id="12" idx="2"/>
              <a:endCxn id="35" idx="3"/>
            </p:cNvCxnSpPr>
            <p:nvPr/>
          </p:nvCxnSpPr>
          <p:spPr bwMode="auto">
            <a:xfrm rot="16200000" flipH="1">
              <a:off x="5324602" y="5281144"/>
              <a:ext cx="3853846" cy="1886660"/>
            </a:xfrm>
            <a:prstGeom prst="bentConnector3">
              <a:avLst>
                <a:gd name="adj1" fmla="val 8213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 name="Text Placeholder 44">
            <a:extLst>
              <a:ext uri="{FF2B5EF4-FFF2-40B4-BE49-F238E27FC236}">
                <a16:creationId xmlns:a16="http://schemas.microsoft.com/office/drawing/2014/main" id="{9F0F9F24-E162-D565-0E22-BC02BFEBB3E3}"/>
              </a:ext>
            </a:extLst>
          </p:cNvPr>
          <p:cNvSpPr>
            <a:spLocks noGrp="1"/>
          </p:cNvSpPr>
          <p:nvPr>
            <p:ph type="body" sz="quarter" idx="10"/>
          </p:nvPr>
        </p:nvSpPr>
        <p:spPr/>
        <p:txBody>
          <a:bodyPr>
            <a:normAutofit/>
          </a:bodyPr>
          <a:lstStyle/>
          <a:p>
            <a:r>
              <a:rPr lang="ar-SA" sz="4800"/>
              <a:t>لجنة الإدارة</a:t>
            </a:r>
            <a:endParaRPr lang="en-US" sz="4800"/>
          </a:p>
        </p:txBody>
      </p:sp>
      <p:cxnSp>
        <p:nvCxnSpPr>
          <p:cNvPr id="47" name="Straight Connector 21">
            <a:extLst>
              <a:ext uri="{FF2B5EF4-FFF2-40B4-BE49-F238E27FC236}">
                <a16:creationId xmlns:a16="http://schemas.microsoft.com/office/drawing/2014/main" id="{C398A6DA-4C4B-D06A-FDD5-1BA4C0B9EE4B}"/>
              </a:ext>
            </a:extLst>
          </p:cNvPr>
          <p:cNvCxnSpPr>
            <a:cxnSpLocks/>
          </p:cNvCxnSpPr>
          <p:nvPr/>
        </p:nvCxnSpPr>
        <p:spPr bwMode="auto">
          <a:xfrm rot="16200000" flipH="1">
            <a:off x="16903499" y="5120998"/>
            <a:ext cx="3846144" cy="2639015"/>
          </a:xfrm>
          <a:prstGeom prst="bentConnector3">
            <a:avLst>
              <a:gd name="adj1" fmla="val 82343"/>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99797344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B55E-E728-F50E-B0DA-36BF094EB99F}"/>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7AB3603B-26A1-38E3-0CCC-0C50E43A7905}"/>
              </a:ext>
            </a:extLst>
          </p:cNvPr>
          <p:cNvGraphicFramePr>
            <a:graphicFrameLocks noChangeAspect="1"/>
          </p:cNvGraphicFramePr>
          <p:nvPr>
            <p:custDataLst>
              <p:tags r:id="rId1"/>
            </p:custDataLst>
            <p:extLst>
              <p:ext uri="{D42A27DB-BD31-4B8C-83A1-F6EECF244321}">
                <p14:modId xmlns:p14="http://schemas.microsoft.com/office/powerpoint/2010/main" val="3137305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7AB3603B-26A1-38E3-0CCC-0C50E43A79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 Placeholder 14">
            <a:extLst>
              <a:ext uri="{FF2B5EF4-FFF2-40B4-BE49-F238E27FC236}">
                <a16:creationId xmlns:a16="http://schemas.microsoft.com/office/drawing/2014/main" id="{BAF8A1B5-0DEE-6AE6-0D7B-2A4D965FC046}"/>
              </a:ext>
            </a:extLst>
          </p:cNvPr>
          <p:cNvSpPr>
            <a:spLocks noGrp="1"/>
          </p:cNvSpPr>
          <p:nvPr>
            <p:ph type="body" sz="quarter" idx="10"/>
          </p:nvPr>
        </p:nvSpPr>
        <p:spPr/>
        <p:txBody>
          <a:bodyPr/>
          <a:lstStyle/>
          <a:p>
            <a:r>
              <a:rPr lang="ar-SA"/>
              <a:t>لكل قرار يجب توثيق مجموعة من المعلومات بناء على نموذج طلب القرار</a:t>
            </a:r>
            <a:endParaRPr lang="en-US"/>
          </a:p>
        </p:txBody>
      </p:sp>
      <p:sp>
        <p:nvSpPr>
          <p:cNvPr id="4" name="TextBox 3">
            <a:hlinkClick r:id="rId5" action="ppaction://hlinksldjump"/>
            <a:extLst>
              <a:ext uri="{FF2B5EF4-FFF2-40B4-BE49-F238E27FC236}">
                <a16:creationId xmlns:a16="http://schemas.microsoft.com/office/drawing/2014/main" id="{B83C8AE4-C7D2-4241-44B5-7FC39B0808EA}"/>
              </a:ext>
            </a:extLst>
          </p:cNvPr>
          <p:cNvSpPr txBox="1"/>
          <p:nvPr/>
        </p:nvSpPr>
        <p:spPr>
          <a:xfrm>
            <a:off x="15594619" y="3523384"/>
            <a:ext cx="7070035"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1.1 شريحة العنوان</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rPr>
              <a:t>العنوان: [اسم المشروع/الاقتراح]</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العنوان الفرعي: طلب موافقة الرئيس التنفيذي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التاريخ: [التاريخ]</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إعداد: الاسم/القسم]</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1.2 الملخص التنفيذي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b="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sym typeface="+mn-lt"/>
              </a:rPr>
              <a:t>لمحة موجزة عن الاقتراح</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النقاط الرئيسية لمراجعة الرئيس التنفيذي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الهدف من العرض</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1.3 الخلفية/السياق</a:t>
            </a:r>
            <a:endParaRPr lang="en-US" sz="2800">
              <a:solidFill>
                <a:srgbClr val="0070C0"/>
              </a:solidFill>
              <a:latin typeface="Avenir Next Arabic" panose="020B0503020202020204" pitchFamily="34" charset="-78"/>
              <a:cs typeface="Avenir Next Arabic" panose="020B0503020202020204" pitchFamily="34" charset="-78"/>
              <a:sym typeface="+mn-lt"/>
            </a:endParaRP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b="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sym typeface="+mn-lt"/>
              </a:rPr>
              <a:t>وصف الوضع الحالي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البيانات أو الاتجاهات ذات الصلة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سبب الاقتراح</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endParaRPr lang="ar-SA" sz="3200">
              <a:solidFill>
                <a:srgbClr val="BC9A69"/>
              </a:solidFill>
              <a:latin typeface="Avenir Next Arabic" panose="020B0503020202020204" pitchFamily="34" charset="-78"/>
              <a:cs typeface="Avenir Next Arabic" panose="020B0503020202020204" pitchFamily="34" charset="-78"/>
              <a:sym typeface="+mn-lt"/>
            </a:endParaRPr>
          </a:p>
        </p:txBody>
      </p:sp>
      <p:sp>
        <p:nvSpPr>
          <p:cNvPr id="61" name="Rectangle: Rounded Corners 60">
            <a:extLst>
              <a:ext uri="{FF2B5EF4-FFF2-40B4-BE49-F238E27FC236}">
                <a16:creationId xmlns:a16="http://schemas.microsoft.com/office/drawing/2014/main" id="{73B1F7E1-7EA3-4049-9948-06BBD6AD487F}"/>
              </a:ext>
            </a:extLst>
          </p:cNvPr>
          <p:cNvSpPr/>
          <p:nvPr/>
        </p:nvSpPr>
        <p:spPr>
          <a:xfrm>
            <a:off x="16623646" y="2682004"/>
            <a:ext cx="6041008"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1. الإطار</a:t>
            </a:r>
          </a:p>
        </p:txBody>
      </p:sp>
      <p:sp>
        <p:nvSpPr>
          <p:cNvPr id="62" name="Rectangle: Rounded Corners 61">
            <a:extLst>
              <a:ext uri="{FF2B5EF4-FFF2-40B4-BE49-F238E27FC236}">
                <a16:creationId xmlns:a16="http://schemas.microsoft.com/office/drawing/2014/main" id="{CC50FF1B-163B-98D1-6854-5252C88B7A27}"/>
              </a:ext>
            </a:extLst>
          </p:cNvPr>
          <p:cNvSpPr/>
          <p:nvPr/>
        </p:nvSpPr>
        <p:spPr>
          <a:xfrm>
            <a:off x="16623646" y="9532736"/>
            <a:ext cx="6041008"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 2. البدائل</a:t>
            </a:r>
          </a:p>
        </p:txBody>
      </p:sp>
      <p:sp>
        <p:nvSpPr>
          <p:cNvPr id="64" name="TextBox 63">
            <a:hlinkClick r:id="rId5" action="ppaction://hlinksldjump"/>
            <a:extLst>
              <a:ext uri="{FF2B5EF4-FFF2-40B4-BE49-F238E27FC236}">
                <a16:creationId xmlns:a16="http://schemas.microsoft.com/office/drawing/2014/main" id="{9E9E34D9-FDA6-6786-023F-71C6424D5737}"/>
              </a:ext>
            </a:extLst>
          </p:cNvPr>
          <p:cNvSpPr txBox="1"/>
          <p:nvPr/>
        </p:nvSpPr>
        <p:spPr>
          <a:xfrm>
            <a:off x="15594619" y="10290378"/>
            <a:ext cx="7070035"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2.1 البدائل</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البديل 1: وصف موجز والإيجابيات/السلبيات</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البديل 2: وصف موجز والإيجابيات/السلبيات</a:t>
            </a:r>
          </a:p>
        </p:txBody>
      </p:sp>
      <p:sp>
        <p:nvSpPr>
          <p:cNvPr id="68" name="Rectangle: Rounded Corners 67">
            <a:extLst>
              <a:ext uri="{FF2B5EF4-FFF2-40B4-BE49-F238E27FC236}">
                <a16:creationId xmlns:a16="http://schemas.microsoft.com/office/drawing/2014/main" id="{824E94A4-4DE3-EDC5-48B6-EDA699633C3E}"/>
              </a:ext>
            </a:extLst>
          </p:cNvPr>
          <p:cNvSpPr/>
          <p:nvPr/>
        </p:nvSpPr>
        <p:spPr>
          <a:xfrm>
            <a:off x="8270981" y="2682004"/>
            <a:ext cx="7995713"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3. ملخص البيانات والمعلومات التي تم الاستناد عليها</a:t>
            </a:r>
          </a:p>
        </p:txBody>
      </p:sp>
      <p:sp>
        <p:nvSpPr>
          <p:cNvPr id="69" name="TextBox 68">
            <a:hlinkClick r:id="rId5" action="ppaction://hlinksldjump"/>
            <a:extLst>
              <a:ext uri="{FF2B5EF4-FFF2-40B4-BE49-F238E27FC236}">
                <a16:creationId xmlns:a16="http://schemas.microsoft.com/office/drawing/2014/main" id="{92069768-9A2B-3E2C-B1A3-32731AE2326D}"/>
              </a:ext>
            </a:extLst>
          </p:cNvPr>
          <p:cNvSpPr txBox="1"/>
          <p:nvPr/>
        </p:nvSpPr>
        <p:spPr>
          <a:xfrm>
            <a:off x="8411744" y="3523384"/>
            <a:ext cx="7854950"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3.1 البيانات الأساسية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قائمة بالمصادر أو الدراسات التي تدعم المقترح</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المعلومات والبيانات الإحصائية ذات الصلة</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3.2 تحليل الوضع الحالي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ملخص موجز عن التحديات الرئيسية في الوضع الراهن</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وصف لآثار الوضع الحالي على الأهداف التنظيمية</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marR="0" lvl="0" algn="r" defTabSz="881380" rtl="1" eaLnBrk="1" fontAlgn="auto" latinLnBrk="0" hangingPunct="1">
              <a:lnSpc>
                <a:spcPct val="100000"/>
              </a:lnSpc>
              <a:spcBef>
                <a:spcPts val="0"/>
              </a:spcBef>
              <a:spcAft>
                <a:spcPts val="0"/>
              </a:spcAft>
              <a:buClr>
                <a:srgbClr val="C69940"/>
              </a:buClr>
              <a:buSzTx/>
              <a:tabLst/>
              <a:defRPr/>
            </a:pPr>
            <a:r>
              <a:rPr lang="ar-SA" sz="2800">
                <a:solidFill>
                  <a:srgbClr val="0070C0"/>
                </a:solidFill>
                <a:latin typeface="Avenir Next Arabic" panose="020B0503020202020204" pitchFamily="34" charset="-78"/>
                <a:cs typeface="Avenir Next Arabic" panose="020B0503020202020204" pitchFamily="34" charset="-78"/>
                <a:sym typeface="+mn-lt"/>
              </a:rPr>
              <a:t>3.3 تفاصيل الاقتراح</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b="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sym typeface="+mn-lt"/>
              </a:rPr>
              <a:t>ملخص لما يتم اقتراحه, الأهداف, ما سيتم تضمينه</a:t>
            </a:r>
            <a:endParaRPr lang="ar-SA" sz="2400">
              <a:latin typeface="Avenir Next Arabic" panose="020B0503020202020204" pitchFamily="34" charset="-78"/>
              <a:cs typeface="Avenir Next Arabic" panose="020B0503020202020204" pitchFamily="34" charset="-78"/>
              <a:sym typeface="+mn-lt"/>
            </a:endParaRPr>
          </a:p>
        </p:txBody>
      </p:sp>
      <p:sp>
        <p:nvSpPr>
          <p:cNvPr id="70" name="Rectangle: Rounded Corners 69">
            <a:extLst>
              <a:ext uri="{FF2B5EF4-FFF2-40B4-BE49-F238E27FC236}">
                <a16:creationId xmlns:a16="http://schemas.microsoft.com/office/drawing/2014/main" id="{1494D678-002D-CE00-0564-01565A829527}"/>
              </a:ext>
            </a:extLst>
          </p:cNvPr>
          <p:cNvSpPr/>
          <p:nvPr/>
        </p:nvSpPr>
        <p:spPr>
          <a:xfrm>
            <a:off x="8270981" y="7661185"/>
            <a:ext cx="7995713"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4. ملخص معايير اتخاذ القرار</a:t>
            </a:r>
          </a:p>
        </p:txBody>
      </p:sp>
      <p:sp>
        <p:nvSpPr>
          <p:cNvPr id="71" name="TextBox 70">
            <a:hlinkClick r:id="rId5" action="ppaction://hlinksldjump"/>
            <a:extLst>
              <a:ext uri="{FF2B5EF4-FFF2-40B4-BE49-F238E27FC236}">
                <a16:creationId xmlns:a16="http://schemas.microsoft.com/office/drawing/2014/main" id="{F7D307CB-6C52-4E11-9076-A4D74A0FEE8A}"/>
              </a:ext>
            </a:extLst>
          </p:cNvPr>
          <p:cNvSpPr txBox="1"/>
          <p:nvPr/>
        </p:nvSpPr>
        <p:spPr>
          <a:xfrm>
            <a:off x="8411744" y="8445240"/>
            <a:ext cx="7854950"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4.1 معايير التقييم</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المعايير الرئيسية التي ستستخدم لاتخاذ القرار (مثل التكاليف، الأثر، الزمن، الموارد)</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4.2 أهمية المعايير</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توضيح الأوزان أو الأولويات بين المعايير المختلفة</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buClr>
                <a:srgbClr val="C69940"/>
              </a:buClr>
              <a:defRPr/>
            </a:pPr>
            <a:r>
              <a:rPr lang="ar-SA" sz="2800">
                <a:solidFill>
                  <a:srgbClr val="0070C0"/>
                </a:solidFill>
                <a:latin typeface="Avenir Next Arabic" panose="020B0503020202020204" pitchFamily="34" charset="-78"/>
                <a:cs typeface="Avenir Next Arabic" panose="020B0503020202020204" pitchFamily="34" charset="-78"/>
                <a:sym typeface="+mn-lt"/>
              </a:rPr>
              <a:t>4.3 الفوائد</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b="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sym typeface="+mn-lt"/>
              </a:rPr>
              <a:t>الفوائد الرئيسية: قائمة المزايا</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التأثير: كيف سيؤثر ذلك بشكل إيجابي على الشركة</a:t>
            </a:r>
          </a:p>
        </p:txBody>
      </p:sp>
      <p:sp>
        <p:nvSpPr>
          <p:cNvPr id="72" name="Rectangle: Rounded Corners 71">
            <a:extLst>
              <a:ext uri="{FF2B5EF4-FFF2-40B4-BE49-F238E27FC236}">
                <a16:creationId xmlns:a16="http://schemas.microsoft.com/office/drawing/2014/main" id="{976560AF-E608-2233-DD1B-8B93A836A5C1}"/>
              </a:ext>
            </a:extLst>
          </p:cNvPr>
          <p:cNvSpPr/>
          <p:nvPr/>
        </p:nvSpPr>
        <p:spPr>
          <a:xfrm>
            <a:off x="396208" y="2682004"/>
            <a:ext cx="7515758"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5. ملخص الية التقييم</a:t>
            </a:r>
          </a:p>
        </p:txBody>
      </p:sp>
      <p:sp>
        <p:nvSpPr>
          <p:cNvPr id="73" name="TextBox 72">
            <a:hlinkClick r:id="rId5" action="ppaction://hlinksldjump"/>
            <a:extLst>
              <a:ext uri="{FF2B5EF4-FFF2-40B4-BE49-F238E27FC236}">
                <a16:creationId xmlns:a16="http://schemas.microsoft.com/office/drawing/2014/main" id="{2AB2B63A-D742-F6BC-8014-B626E8F1B3DE}"/>
              </a:ext>
            </a:extLst>
          </p:cNvPr>
          <p:cNvSpPr txBox="1"/>
          <p:nvPr/>
        </p:nvSpPr>
        <p:spPr>
          <a:xfrm>
            <a:off x="57016" y="3523384"/>
            <a:ext cx="7854950"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5.1 التقييم النوعي والكمّي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عرض منهجية التقييم المستخدمة لتحليل البدائل</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5.2 التحليل النهائي</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تلخيص النتائج من التحليل بناءً على المعايير المذكورة.</a:t>
            </a:r>
          </a:p>
        </p:txBody>
      </p:sp>
      <p:sp>
        <p:nvSpPr>
          <p:cNvPr id="74" name="Rectangle: Rounded Corners 73">
            <a:extLst>
              <a:ext uri="{FF2B5EF4-FFF2-40B4-BE49-F238E27FC236}">
                <a16:creationId xmlns:a16="http://schemas.microsoft.com/office/drawing/2014/main" id="{0779D9B0-D94A-2AE8-6F99-EC05384590F4}"/>
              </a:ext>
            </a:extLst>
          </p:cNvPr>
          <p:cNvSpPr/>
          <p:nvPr/>
        </p:nvSpPr>
        <p:spPr>
          <a:xfrm>
            <a:off x="396208" y="7661185"/>
            <a:ext cx="7515758" cy="568325"/>
          </a:xfrm>
          <a:prstGeom prst="roundRect">
            <a:avLst/>
          </a:prstGeom>
          <a:solidFill>
            <a:srgbClr val="BC9A6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rtl="1"/>
            <a:r>
              <a:rPr lang="ar-SA" sz="2800">
                <a:solidFill>
                  <a:srgbClr val="FFFFFF"/>
                </a:solidFill>
                <a:latin typeface="Avenir Next Arabic" panose="020B0503020202020204" pitchFamily="34" charset="-78"/>
                <a:cs typeface="Avenir Next Arabic" panose="020B0503020202020204" pitchFamily="34" charset="-78"/>
              </a:rPr>
              <a:t>6. ملخص الخطوات التالية – خطة العمل لتنفيذ القرار</a:t>
            </a:r>
          </a:p>
        </p:txBody>
      </p:sp>
      <p:sp>
        <p:nvSpPr>
          <p:cNvPr id="75" name="TextBox 74">
            <a:hlinkClick r:id="rId5" action="ppaction://hlinksldjump"/>
            <a:extLst>
              <a:ext uri="{FF2B5EF4-FFF2-40B4-BE49-F238E27FC236}">
                <a16:creationId xmlns:a16="http://schemas.microsoft.com/office/drawing/2014/main" id="{8B308F7E-9181-5FC8-D42B-EDFC0A5472DC}"/>
              </a:ext>
            </a:extLst>
          </p:cNvPr>
          <p:cNvSpPr txBox="1"/>
          <p:nvPr/>
        </p:nvSpPr>
        <p:spPr>
          <a:xfrm>
            <a:off x="57016" y="8445240"/>
            <a:ext cx="7854950" cy="28058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p:spPr>
        <p:txBody>
          <a:bodyPr wrap="square" lIns="0" tIns="0" rIns="0" bIns="0" rtlCol="0" anchor="t">
            <a:noAutofit/>
          </a:bodyPr>
          <a:lstStyle/>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6.1 خطة التنفيذ</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kumimoji="0" lang="ar-SA" sz="2400" b="0" i="0" u="none" strike="noStrike" kern="1200" cap="none" spc="0" normalizeH="0" baseline="0" noProof="0">
                <a:ln>
                  <a:noFill/>
                </a:ln>
                <a:effectLst/>
                <a:uLnTx/>
                <a:uFillTx/>
                <a:latin typeface="Avenir Next Arabic" panose="020B0503020202020204" pitchFamily="34" charset="-78"/>
                <a:cs typeface="Avenir Next Arabic" panose="020B0503020202020204" pitchFamily="34" charset="-78"/>
                <a:sym typeface="+mn-lt"/>
              </a:rPr>
              <a:t>الجدول الزمني: المعالم الرئيسية والمواعيد النهائية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الموارد المطلوبة: الأفراد والأدوات وما إلى ذلك.</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إدارة المخاطر: المخاطر المحتملة وكيفية إدارتها</a:t>
            </a:r>
          </a:p>
          <a:p>
            <a:pPr marR="0" lvl="0" algn="r" defTabSz="881380" rtl="1" eaLnBrk="1" fontAlgn="auto" latinLnBrk="0" hangingPunct="1">
              <a:lnSpc>
                <a:spcPct val="100000"/>
              </a:lnSpc>
              <a:spcBef>
                <a:spcPts val="0"/>
              </a:spcBef>
              <a:spcAft>
                <a:spcPts val="0"/>
              </a:spcAft>
              <a:buClr>
                <a:srgbClr val="C69940"/>
              </a:buClr>
              <a:buSzTx/>
              <a:tabLst/>
              <a:defRPr/>
            </a:pPr>
            <a:endParaRPr lang="ar-SA" sz="2400">
              <a:latin typeface="Avenir Next Arabic" panose="020B0503020202020204" pitchFamily="34" charset="-78"/>
              <a:cs typeface="Avenir Next Arabic" panose="020B0503020202020204" pitchFamily="34" charset="-78"/>
              <a:sym typeface="+mn-lt"/>
            </a:endParaRPr>
          </a:p>
          <a:p>
            <a:pPr algn="r" rtl="1">
              <a:lnSpc>
                <a:spcPct val="90000"/>
              </a:lnSpc>
              <a:spcAft>
                <a:spcPts val="600"/>
              </a:spcAft>
            </a:pPr>
            <a:r>
              <a:rPr lang="ar-SA" sz="2800">
                <a:solidFill>
                  <a:srgbClr val="0070C0"/>
                </a:solidFill>
                <a:latin typeface="Avenir Next Arabic" panose="020B0503020202020204" pitchFamily="34" charset="-78"/>
                <a:cs typeface="Avenir Next Arabic" panose="020B0503020202020204" pitchFamily="34" charset="-78"/>
                <a:sym typeface="+mn-lt"/>
              </a:rPr>
              <a:t>6.2 الخطوات التالية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ملخص النقاط الرئيسية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التوصية النهائية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r>
              <a:rPr lang="ar-SA" sz="2400">
                <a:latin typeface="Avenir Next Arabic" panose="020B0503020202020204" pitchFamily="34" charset="-78"/>
                <a:cs typeface="Avenir Next Arabic" panose="020B0503020202020204" pitchFamily="34" charset="-78"/>
                <a:sym typeface="+mn-lt"/>
              </a:rPr>
              <a:t>الخطوات التالية</a:t>
            </a:r>
          </a:p>
          <a:p>
            <a:pPr marL="285750" marR="0" lvl="0" indent="-285750" algn="r" defTabSz="881380" rtl="1" eaLnBrk="1" fontAlgn="auto" latinLnBrk="0" hangingPunct="1">
              <a:lnSpc>
                <a:spcPct val="100000"/>
              </a:lnSpc>
              <a:spcBef>
                <a:spcPts val="0"/>
              </a:spcBef>
              <a:spcAft>
                <a:spcPts val="0"/>
              </a:spcAft>
              <a:buClr>
                <a:srgbClr val="C69940"/>
              </a:buClr>
              <a:buSzTx/>
              <a:buFont typeface="Wingdings" panose="05000000000000000000" pitchFamily="2" charset="2"/>
              <a:buChar char="§"/>
              <a:tabLst/>
              <a:defRPr/>
            </a:pPr>
            <a:endParaRPr lang="ar-SA" sz="2400">
              <a:latin typeface="Avenir Next Arabic" panose="020B0503020202020204" pitchFamily="34" charset="-78"/>
              <a:cs typeface="Avenir Next Arabic" panose="020B0503020202020204" pitchFamily="34" charset="-78"/>
              <a:sym typeface="+mn-lt"/>
            </a:endParaRPr>
          </a:p>
        </p:txBody>
      </p:sp>
      <p:sp>
        <p:nvSpPr>
          <p:cNvPr id="3" name="Rectangle: Rounded Corners 2">
            <a:hlinkClick r:id="" action="ppaction://noaction"/>
            <a:extLst>
              <a:ext uri="{FF2B5EF4-FFF2-40B4-BE49-F238E27FC236}">
                <a16:creationId xmlns:a16="http://schemas.microsoft.com/office/drawing/2014/main" id="{5B91766F-C37A-EB11-39DF-7DDD3881AFAB}"/>
              </a:ext>
            </a:extLst>
          </p:cNvPr>
          <p:cNvSpPr/>
          <p:nvPr/>
        </p:nvSpPr>
        <p:spPr>
          <a:xfrm>
            <a:off x="894285" y="308445"/>
            <a:ext cx="2423807" cy="615171"/>
          </a:xfrm>
          <a:prstGeom prst="round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algn="ctr" defTabSz="825087" rtl="1" hangingPunct="0"/>
            <a:r>
              <a:rPr lang="ar-SA" sz="2400" kern="0">
                <a:solidFill>
                  <a:srgbClr val="FFFFFF">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Helvetica Neue Medium"/>
              </a:rPr>
              <a:t>نموذج طلب القرار</a:t>
            </a:r>
          </a:p>
        </p:txBody>
      </p:sp>
    </p:spTree>
    <p:extLst>
      <p:ext uri="{BB962C8B-B14F-4D97-AF65-F5344CB8AC3E}">
        <p14:creationId xmlns:p14="http://schemas.microsoft.com/office/powerpoint/2010/main" val="283743691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3A0E3-FF1C-8526-6A4F-B04E989DCE73}"/>
              </a:ext>
            </a:extLst>
          </p:cNvPr>
          <p:cNvPicPr>
            <a:picLocks noChangeAspect="1"/>
          </p:cNvPicPr>
          <p:nvPr/>
        </p:nvPicPr>
        <p:blipFill>
          <a:blip r:embed="rId3"/>
          <a:stretch>
            <a:fillRect/>
          </a:stretch>
        </p:blipFill>
        <p:spPr>
          <a:xfrm>
            <a:off x="531532" y="274320"/>
            <a:ext cx="23308235" cy="13420992"/>
          </a:xfrm>
          <a:prstGeom prst="rect">
            <a:avLst/>
          </a:prstGeom>
        </p:spPr>
      </p:pic>
      <p:grpSp>
        <p:nvGrpSpPr>
          <p:cNvPr id="9" name="Group 8">
            <a:extLst>
              <a:ext uri="{FF2B5EF4-FFF2-40B4-BE49-F238E27FC236}">
                <a16:creationId xmlns:a16="http://schemas.microsoft.com/office/drawing/2014/main" id="{AF1B1452-6A3B-6BC4-9180-11F18CFAD5FA}"/>
              </a:ext>
            </a:extLst>
          </p:cNvPr>
          <p:cNvGrpSpPr/>
          <p:nvPr/>
        </p:nvGrpSpPr>
        <p:grpSpPr>
          <a:xfrm>
            <a:off x="7602071" y="13124329"/>
            <a:ext cx="3510578" cy="448236"/>
            <a:chOff x="7602071" y="13124329"/>
            <a:chExt cx="3510578" cy="448236"/>
          </a:xfrm>
        </p:grpSpPr>
        <p:cxnSp>
          <p:nvCxnSpPr>
            <p:cNvPr id="3" name="Straight Arrow Connector 2">
              <a:extLst>
                <a:ext uri="{FF2B5EF4-FFF2-40B4-BE49-F238E27FC236}">
                  <a16:creationId xmlns:a16="http://schemas.microsoft.com/office/drawing/2014/main" id="{4B24CB65-1406-18F6-4948-0DD53CE12351}"/>
                </a:ext>
              </a:extLst>
            </p:cNvPr>
            <p:cNvCxnSpPr>
              <a:cxnSpLocks/>
            </p:cNvCxnSpPr>
            <p:nvPr/>
          </p:nvCxnSpPr>
          <p:spPr>
            <a:xfrm flipH="1">
              <a:off x="10363200" y="13303624"/>
              <a:ext cx="749449" cy="0"/>
            </a:xfrm>
            <a:prstGeom prst="straightConnector1">
              <a:avLst/>
            </a:prstGeom>
            <a:ln w="76200" cap="flat" cmpd="sng" algn="ctr">
              <a:solidFill>
                <a:srgbClr val="C6993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992DF176-D69D-207A-EE79-2228B6110396}"/>
                </a:ext>
              </a:extLst>
            </p:cNvPr>
            <p:cNvSpPr/>
            <p:nvPr/>
          </p:nvSpPr>
          <p:spPr>
            <a:xfrm>
              <a:off x="7602071" y="13124329"/>
              <a:ext cx="2689411" cy="448236"/>
            </a:xfrm>
            <a:prstGeom prst="rect">
              <a:avLst/>
            </a:prstGeom>
            <a:noFill/>
            <a:ln w="57150" cap="rnd" cmpd="sng" algn="ctr">
              <a:solidFill>
                <a:srgbClr val="C6993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err="1">
                <a:solidFill>
                  <a:srgbClr val="FFFFFF"/>
                </a:solidFill>
              </a:endParaRPr>
            </a:p>
          </p:txBody>
        </p:sp>
      </p:grpSp>
    </p:spTree>
    <p:extLst>
      <p:ext uri="{BB962C8B-B14F-4D97-AF65-F5344CB8AC3E}">
        <p14:creationId xmlns:p14="http://schemas.microsoft.com/office/powerpoint/2010/main" val="3786445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C9CB0-524E-2076-1195-990A6899A710}"/>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F6C60319-7FA6-34C2-A1D3-0BC4C62329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F6C60319-7FA6-34C2-A1D3-0BC4C62329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 Placeholder 14">
            <a:extLst>
              <a:ext uri="{FF2B5EF4-FFF2-40B4-BE49-F238E27FC236}">
                <a16:creationId xmlns:a16="http://schemas.microsoft.com/office/drawing/2014/main" id="{B646C183-D200-E8AC-8D05-0BE16C776A78}"/>
              </a:ext>
            </a:extLst>
          </p:cNvPr>
          <p:cNvSpPr>
            <a:spLocks noGrp="1"/>
          </p:cNvSpPr>
          <p:nvPr>
            <p:ph type="body" sz="quarter" idx="10"/>
          </p:nvPr>
        </p:nvSpPr>
        <p:spPr/>
        <p:txBody>
          <a:bodyPr/>
          <a:lstStyle/>
          <a:p>
            <a:r>
              <a:rPr lang="ar-SA"/>
              <a:t>عرض موجز للقرارات المقترحة والضرورية التي سيتم مناقشتها واعتمادها خلال الاجتماع</a:t>
            </a:r>
            <a:endParaRPr lang="en-US"/>
          </a:p>
        </p:txBody>
      </p:sp>
      <p:graphicFrame>
        <p:nvGraphicFramePr>
          <p:cNvPr id="5" name="Table 4">
            <a:extLst>
              <a:ext uri="{FF2B5EF4-FFF2-40B4-BE49-F238E27FC236}">
                <a16:creationId xmlns:a16="http://schemas.microsoft.com/office/drawing/2014/main" id="{FB3CAA04-EBF2-0BD1-6AB2-9FBD629B3C69}"/>
              </a:ext>
            </a:extLst>
          </p:cNvPr>
          <p:cNvGraphicFramePr>
            <a:graphicFrameLocks noGrp="1"/>
          </p:cNvGraphicFramePr>
          <p:nvPr>
            <p:extLst>
              <p:ext uri="{D42A27DB-BD31-4B8C-83A1-F6EECF244321}">
                <p14:modId xmlns:p14="http://schemas.microsoft.com/office/powerpoint/2010/main" val="1142382331"/>
              </p:ext>
            </p:extLst>
          </p:nvPr>
        </p:nvGraphicFramePr>
        <p:xfrm>
          <a:off x="1172818" y="2638851"/>
          <a:ext cx="21491836" cy="6187095"/>
        </p:xfrm>
        <a:graphic>
          <a:graphicData uri="http://schemas.openxmlformats.org/drawingml/2006/table">
            <a:tbl>
              <a:tblPr>
                <a:tableStyleId>{1FECB4D8-DB02-4DC6-A0A2-4F2EBAE1DC90}</a:tableStyleId>
              </a:tblPr>
              <a:tblGrid>
                <a:gridCol w="20845212">
                  <a:extLst>
                    <a:ext uri="{9D8B030D-6E8A-4147-A177-3AD203B41FA5}">
                      <a16:colId xmlns:a16="http://schemas.microsoft.com/office/drawing/2014/main" val="1696130146"/>
                    </a:ext>
                  </a:extLst>
                </a:gridCol>
                <a:gridCol w="646624">
                  <a:extLst>
                    <a:ext uri="{9D8B030D-6E8A-4147-A177-3AD203B41FA5}">
                      <a16:colId xmlns:a16="http://schemas.microsoft.com/office/drawing/2014/main" val="1027843899"/>
                    </a:ext>
                  </a:extLst>
                </a:gridCol>
              </a:tblGrid>
              <a:tr h="895590">
                <a:tc>
                  <a:txBody>
                    <a:bodyPr/>
                    <a:lstStyle/>
                    <a:p>
                      <a:pPr algn="ctr" rtl="1" fontAlgn="b"/>
                      <a:r>
                        <a:rPr lang="ar-SA" sz="2800" b="1" i="0" u="none" strike="noStrike">
                          <a:solidFill>
                            <a:schemeClr val="bg1"/>
                          </a:solidFill>
                          <a:effectLst/>
                          <a:latin typeface="Avenir Next Arabic" panose="020B0503020202020204" pitchFamily="34" charset="-78"/>
                          <a:ea typeface="Calibri"/>
                          <a:cs typeface="Avenir Next Arabic" panose="020B0503020202020204" pitchFamily="34" charset="-78"/>
                        </a:rPr>
                        <a:t>القرارات المطلوبة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C9A69"/>
                    </a:solidFill>
                  </a:tcPr>
                </a:tc>
                <a:tc>
                  <a:txBody>
                    <a:bodyPr/>
                    <a:lstStyle/>
                    <a:p>
                      <a:pPr algn="ctr" rtl="1" fontAlgn="b"/>
                      <a:r>
                        <a:rPr lang="en-US" sz="2800" b="1" i="0" u="none" strike="noStrike">
                          <a:solidFill>
                            <a:schemeClr val="bg1"/>
                          </a:solidFill>
                          <a:effectLst/>
                          <a:latin typeface="Avenir Next Arabic" panose="020B0503020202020204" pitchFamily="34" charset="-78"/>
                          <a:ea typeface="Calibri"/>
                          <a:cs typeface="Avenir Next Arabic" panose="020B0503020202020204" pitchFamily="34" charset="-78"/>
                        </a:rPr>
                        <a:t>#</a:t>
                      </a:r>
                      <a:endParaRPr lang="ar-SA" sz="2800" b="1" i="0" u="none" strike="noStrike">
                        <a:solidFill>
                          <a:schemeClr val="bg1"/>
                        </a:solidFill>
                        <a:effectLst/>
                        <a:latin typeface="Avenir Next Arabic" panose="020B0503020202020204" pitchFamily="34" charset="-78"/>
                        <a:ea typeface="Calibri"/>
                        <a:cs typeface="Avenir Next Arabic" panose="020B0503020202020204" pitchFamily="34" charset="-78"/>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C9A69"/>
                    </a:solidFill>
                  </a:tcPr>
                </a:tc>
                <a:extLst>
                  <a:ext uri="{0D108BD9-81ED-4DB2-BD59-A6C34878D82A}">
                    <a16:rowId xmlns:a16="http://schemas.microsoft.com/office/drawing/2014/main" val="425378452"/>
                  </a:ext>
                </a:extLst>
              </a:tr>
              <a:tr h="1058301">
                <a:tc>
                  <a:txBody>
                    <a:bodyPr/>
                    <a:lstStyle/>
                    <a:p>
                      <a:pPr algn="ctr" rtl="1" fontAlgn="ctr"/>
                      <a:r>
                        <a:rPr lang="en-US" sz="2800" b="1" i="0" u="none" strike="noStrike">
                          <a:solidFill>
                            <a:srgbClr val="37373A"/>
                          </a:solidFill>
                          <a:effectLst/>
                          <a:latin typeface="Avenir Next Arabic" panose="020B0503020202020204" pitchFamily="34" charset="-78"/>
                          <a:cs typeface="Avenir Next Arabic" panose="020B0503020202020204" pitchFamily="34" charset="-78"/>
                        </a:rPr>
                        <a:t>]</a:t>
                      </a:r>
                      <a:r>
                        <a:rPr lang="ar-SA" sz="2800" b="1" i="0" u="none" strike="noStrike">
                          <a:solidFill>
                            <a:srgbClr val="37373A"/>
                          </a:solidFill>
                          <a:effectLst/>
                          <a:latin typeface="Avenir Next Arabic" panose="020B0503020202020204" pitchFamily="34" charset="-78"/>
                          <a:cs typeface="Avenir Next Arabic" panose="020B0503020202020204" pitchFamily="34" charset="-78"/>
                        </a:rPr>
                        <a:t>ادخال القرار</a:t>
                      </a:r>
                      <a:r>
                        <a:rPr lang="en-US" sz="2800" b="1" i="0" u="none" strike="noStrike">
                          <a:solidFill>
                            <a:srgbClr val="37373A"/>
                          </a:solidFill>
                          <a:effectLst/>
                          <a:latin typeface="Avenir Next Arabic" panose="020B0503020202020204" pitchFamily="34" charset="-78"/>
                          <a:cs typeface="Avenir Next Arabic" panose="020B0503020202020204" pitchFamily="34" charset="-78"/>
                        </a:rPr>
                        <a:t>[</a:t>
                      </a:r>
                    </a:p>
                  </a:txBody>
                  <a:tcPr marL="0" marR="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1" fontAlgn="ctr"/>
                      <a:r>
                        <a:rPr lang="ar-SA" sz="2800" b="0" i="0" u="none" strike="noStrike">
                          <a:solidFill>
                            <a:srgbClr val="000000"/>
                          </a:solidFill>
                          <a:effectLst/>
                          <a:latin typeface="Avenir Next Arabic" panose="020B0503020202020204" pitchFamily="34" charset="-78"/>
                          <a:cs typeface="Avenir Next Arabic" panose="020B0503020202020204" pitchFamily="34" charset="-78"/>
                        </a:rPr>
                        <a:t>1</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524774376"/>
                  </a:ext>
                </a:extLst>
              </a:tr>
              <a:tr h="1058301">
                <a:tc>
                  <a:txBody>
                    <a:bodyPr/>
                    <a:lstStyle/>
                    <a:p>
                      <a:pPr marL="0" marR="0" lvl="0" indent="0" algn="ctr" defTabSz="583908" rtl="1" eaLnBrk="1" fontAlgn="ctr"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r>
                        <a:rPr kumimoji="0" lang="ar-SA"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ادخال القرار</a:t>
                      </a: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p>
                  </a:txBody>
                  <a:tcPr marL="0" marR="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1" fontAlgn="ctr"/>
                      <a:r>
                        <a:rPr lang="ar-SA" sz="2800" b="0" i="0" u="none" strike="noStrike">
                          <a:solidFill>
                            <a:srgbClr val="000000"/>
                          </a:solidFill>
                          <a:effectLst/>
                          <a:latin typeface="Avenir Next Arabic" panose="020B0503020202020204" pitchFamily="34" charset="-78"/>
                          <a:cs typeface="Avenir Next Arabic" panose="020B0503020202020204" pitchFamily="34" charset="-78"/>
                        </a:rPr>
                        <a:t>2</a:t>
                      </a:r>
                      <a:endParaRPr lang="en-US" sz="2800" b="0" i="0" u="none" strike="noStrike">
                        <a:solidFill>
                          <a:srgbClr val="000000"/>
                        </a:solidFill>
                        <a:effectLst/>
                        <a:latin typeface="Avenir Next Arabic" panose="020B0503020202020204" pitchFamily="34" charset="-78"/>
                        <a:cs typeface="Avenir Next Arabic" panose="020B0503020202020204" pitchFamily="34" charset="-78"/>
                      </a:endParaRP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062886185"/>
                  </a:ext>
                </a:extLst>
              </a:tr>
              <a:tr h="1058301">
                <a:tc>
                  <a:txBody>
                    <a:bodyPr/>
                    <a:lstStyle/>
                    <a:p>
                      <a:pPr marL="0" marR="0" lvl="0" indent="0" algn="ctr" defTabSz="583908" rtl="1" eaLnBrk="1" fontAlgn="ctr"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r>
                        <a:rPr kumimoji="0" lang="ar-SA"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ادخال القرار</a:t>
                      </a: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p>
                  </a:txBody>
                  <a:tcPr marL="0" marR="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1" fontAlgn="ctr"/>
                      <a:r>
                        <a:rPr lang="ar-SA" sz="2800" b="0" i="0" u="none" strike="noStrike">
                          <a:solidFill>
                            <a:srgbClr val="000000"/>
                          </a:solidFill>
                          <a:effectLst/>
                          <a:latin typeface="Avenir Next Arabic" panose="020B0503020202020204" pitchFamily="34" charset="-78"/>
                          <a:cs typeface="Avenir Next Arabic" panose="020B0503020202020204" pitchFamily="34" charset="-78"/>
                        </a:rPr>
                        <a:t>3</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1321855467"/>
                  </a:ext>
                </a:extLst>
              </a:tr>
              <a:tr h="1058301">
                <a:tc>
                  <a:txBody>
                    <a:bodyPr/>
                    <a:lstStyle/>
                    <a:p>
                      <a:pPr marL="0" marR="0" lvl="0" indent="0" algn="ctr" defTabSz="583908" rtl="1" eaLnBrk="1" fontAlgn="ctr"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r>
                        <a:rPr kumimoji="0" lang="ar-SA"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ادخال القرار</a:t>
                      </a: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p>
                  </a:txBody>
                  <a:tcPr marL="0" marR="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1" fontAlgn="ctr"/>
                      <a:r>
                        <a:rPr lang="ar-SA" sz="2800" b="0" i="0" u="none" strike="noStrike">
                          <a:solidFill>
                            <a:srgbClr val="000000"/>
                          </a:solidFill>
                          <a:effectLst/>
                          <a:latin typeface="Avenir Next Arabic" panose="020B0503020202020204" pitchFamily="34" charset="-78"/>
                          <a:cs typeface="Avenir Next Arabic" panose="020B0503020202020204" pitchFamily="34" charset="-78"/>
                        </a:rPr>
                        <a:t>4</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734972137"/>
                  </a:ext>
                </a:extLst>
              </a:tr>
              <a:tr h="1058301">
                <a:tc>
                  <a:txBody>
                    <a:bodyPr/>
                    <a:lstStyle/>
                    <a:p>
                      <a:pPr marL="0" marR="0" lvl="0" indent="0" algn="ctr" defTabSz="583908" rtl="1" eaLnBrk="1" fontAlgn="ctr"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r>
                        <a:rPr kumimoji="0" lang="ar-SA"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ادخال القرار</a:t>
                      </a:r>
                      <a:r>
                        <a:rPr kumimoji="0" lang="en-US" sz="2800" b="1" i="0" u="none" strike="noStrike" kern="0" cap="none" spc="0" normalizeH="0" baseline="0" noProof="0">
                          <a:ln>
                            <a:noFill/>
                          </a:ln>
                          <a:solidFill>
                            <a:srgbClr val="37373A"/>
                          </a:solidFill>
                          <a:effectLst/>
                          <a:uLnTx/>
                          <a:uFillTx/>
                          <a:latin typeface="Avenir Next Arabic" panose="020B0503020202020204" pitchFamily="34" charset="-78"/>
                          <a:cs typeface="Avenir Next Arabic" panose="020B0503020202020204" pitchFamily="34" charset="-78"/>
                          <a:sym typeface="Helvetica Neue"/>
                        </a:rPr>
                        <a:t>[</a:t>
                      </a:r>
                    </a:p>
                  </a:txBody>
                  <a:tcPr marL="0" marR="0" marT="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tc>
                  <a:txBody>
                    <a:bodyPr/>
                    <a:lstStyle/>
                    <a:p>
                      <a:pPr algn="ctr" rtl="1" fontAlgn="ctr"/>
                      <a:r>
                        <a:rPr lang="ar-SA" sz="2800" b="0" i="0" u="none" strike="noStrike">
                          <a:solidFill>
                            <a:srgbClr val="000000"/>
                          </a:solidFill>
                          <a:effectLst/>
                          <a:latin typeface="Avenir Next Arabic" panose="020B0503020202020204" pitchFamily="34" charset="-78"/>
                          <a:cs typeface="Avenir Next Arabic" panose="020B0503020202020204" pitchFamily="34" charset="-78"/>
                        </a:rPr>
                        <a:t>...</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4266436178"/>
                  </a:ext>
                </a:extLst>
              </a:tr>
            </a:tbl>
          </a:graphicData>
        </a:graphic>
      </p:graphicFrame>
    </p:spTree>
    <p:extLst>
      <p:ext uri="{BB962C8B-B14F-4D97-AF65-F5344CB8AC3E}">
        <p14:creationId xmlns:p14="http://schemas.microsoft.com/office/powerpoint/2010/main" val="274416374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D2F2F-4F20-9B32-2DCC-0CFE786910DC}"/>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58D0B84-BBA6-B7AB-5894-2629BEAF26ED}"/>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E58D0B84-BBA6-B7AB-5894-2629BEAF26ED}"/>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B212BEA4-9CCD-10BC-42FE-AEDE49E0C301}"/>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C5EC6427-B76A-F282-F33D-913F7E141506}"/>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spc="0">
                <a:solidFill>
                  <a:srgbClr val="94BCCB"/>
                </a:solidFill>
                <a:ea typeface="+mn-ea"/>
              </a:rPr>
              <a:t>رابعاً</a:t>
            </a:r>
            <a:r>
              <a:rPr lang="ar-SA" sz="4798" b="1" kern="1200" spc="0">
                <a:solidFill>
                  <a:srgbClr val="94BCCB"/>
                </a:solidFill>
                <a:ea typeface="+mn-ea"/>
              </a:rPr>
              <a:t>:</a:t>
            </a:r>
            <a:br>
              <a:rPr lang="ar-SA" sz="4798" b="1" kern="1200" spc="0">
                <a:solidFill>
                  <a:srgbClr val="94BCCB"/>
                </a:solidFill>
                <a:ea typeface="+mn-ea"/>
              </a:rPr>
            </a:br>
            <a:r>
              <a:rPr lang="ar-SA" sz="4800"/>
              <a:t>اجتماع خطة جاهزية الحج</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119102445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ECE68-48FC-916E-ED55-3385F51AF1E0}"/>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BCE44CAF-A715-42B9-4472-9ACF57F9E79F}"/>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BCE44CAF-A715-42B9-4472-9ACF57F9E79F}"/>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FFA714DF-ECF2-E5D8-CEF9-72D3F81B67DC}"/>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E726F540-57BB-3E92-5FF7-4E75AE798C34}"/>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7A063B2B-6801-8CBC-F8EA-D76A014589A7}"/>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marR="0" lvl="0" indent="0" algn="justLow" defTabSz="914035" rtl="1" eaLnBrk="1" fontAlgn="base" latinLnBrk="0" hangingPunct="1">
                <a:lnSpc>
                  <a:spcPct val="100000"/>
                </a:lnSpc>
                <a:spcBef>
                  <a:spcPts val="0"/>
                </a:spcBef>
                <a:spcAft>
                  <a:spcPct val="0"/>
                </a:spcAft>
                <a:buClr>
                  <a:srgbClr val="293947"/>
                </a:buClr>
                <a:buSzTx/>
                <a:buFont typeface="Arial" pitchFamily="34" charset="0"/>
                <a:buNone/>
                <a:tabLst/>
                <a:defRPr/>
              </a:pPr>
              <a:endParaRPr lang="ar-SA" sz="2200" kern="0" dirty="0">
                <a:latin typeface="Avenir Next Arabic" panose="020B0503020202020204" pitchFamily="34" charset="-78"/>
                <a:cs typeface="Avenir Next Arabic" panose="020B0503020202020204" pitchFamily="34" charset="-78"/>
              </a:endParaRPr>
            </a:p>
            <a:p>
              <a:pPr marL="0" marR="0" lvl="0" indent="0" algn="justLow"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kern="0" dirty="0">
                  <a:latin typeface="Avenir Next Arabic" panose="020B0503020202020204" pitchFamily="34" charset="-78"/>
                  <a:cs typeface="Avenir Next Arabic" panose="020B0503020202020204" pitchFamily="34" charset="-78"/>
                </a:rPr>
                <a:t>اجتماع خطة جاهزية الحج هو اجتماع تنسيقي يهدف إلى متابعة الخطط التشغيلية لشركة كدانة والتأكد من جاهزية الخدمات الأساسية المقدمة للحجاج، إضافة إلى الالتزام بالتوصيات المعتمدة من الجهات المعنية، لضمان تحقيقها وفق الموعد المتفق عليه.</a:t>
              </a:r>
            </a:p>
            <a:p>
              <a:pPr marL="0" marR="0" lvl="0" indent="0" algn="justLow" defTabSz="914035" rtl="1" eaLnBrk="1" fontAlgn="base" latinLnBrk="0" hangingPunct="1">
                <a:lnSpc>
                  <a:spcPct val="100000"/>
                </a:lnSpc>
                <a:spcBef>
                  <a:spcPts val="0"/>
                </a:spcBef>
                <a:spcAft>
                  <a:spcPct val="0"/>
                </a:spcAft>
                <a:buClr>
                  <a:srgbClr val="293947"/>
                </a:buClr>
                <a:buSzTx/>
                <a:buFont typeface="Arial" pitchFamily="34" charset="0"/>
                <a:buNone/>
                <a:tabLst/>
                <a:defRPr/>
              </a:pPr>
              <a:endParaRPr lang="en-US" sz="2200" dirty="0">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dirty="0">
                  <a:solidFill>
                    <a:srgbClr val="BC9A69"/>
                  </a:solidFill>
                  <a:latin typeface="Avenir Next Arabic Demi" panose="020B0703020202020204" pitchFamily="34" charset="-78"/>
                  <a:cs typeface="Avenir Next Arabic Demi" panose="020B0703020202020204" pitchFamily="34" charset="-78"/>
                </a:rPr>
                <a:t>متطلبات أساسية للاجتماع :</a:t>
              </a:r>
              <a:endParaRPr kumimoji="0" lang="en-US" sz="2200" b="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تحديث الخطة التشغيلية </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حضور رؤساء القطاعات </a:t>
              </a:r>
              <a:r>
                <a:rPr lang="en-US" sz="2200" kern="0" dirty="0">
                  <a:latin typeface="Avenir Next Arabic" panose="020B0503020202020204" pitchFamily="34" charset="-78"/>
                  <a:cs typeface="Avenir Next Arabic" panose="020B0503020202020204" pitchFamily="34" charset="-78"/>
                </a:rPr>
                <a:t>N-1)</a:t>
              </a:r>
              <a:r>
                <a:rPr lang="ar-SA" sz="2200" kern="0" dirty="0">
                  <a:latin typeface="Avenir Next Arabic" panose="020B0503020202020204" pitchFamily="34" charset="-78"/>
                  <a:cs typeface="Avenir Next Arabic" panose="020B0503020202020204" pitchFamily="34" charset="-78"/>
                </a:rPr>
                <a:t>)</a:t>
              </a:r>
            </a:p>
            <a:p>
              <a:pPr marL="0" indent="0" algn="r" defTabSz="914035" rtl="1" fontAlgn="base">
                <a:spcAft>
                  <a:spcPct val="0"/>
                </a:spcAft>
                <a:buClr>
                  <a:srgbClr val="293947"/>
                </a:buClr>
                <a:buNone/>
                <a:defRPr/>
              </a:pPr>
              <a:endParaRPr lang="ar-SA" sz="22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200" dirty="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L="95211" marR="0" lvl="0" indent="-95211" algn="r" defTabSz="914035" rtl="1" fontAlgn="base">
                <a:lnSpc>
                  <a:spcPct val="100000"/>
                </a:lnSpc>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الرئيس التنفيذي</a:t>
              </a:r>
              <a:endParaRPr lang="en-US" sz="2200" kern="0" dirty="0">
                <a:latin typeface="Avenir Next Arabic" panose="020B0503020202020204" pitchFamily="34" charset="-78"/>
                <a:cs typeface="Avenir Next Arabic" panose="020B0503020202020204" pitchFamily="34" charset="-78"/>
              </a:endParaRPr>
            </a:p>
            <a:p>
              <a:pPr marL="95211" marR="0" lvl="0" indent="-95211" algn="r" defTabSz="914035" rtl="1" fontAlgn="base">
                <a:lnSpc>
                  <a:spcPct val="100000"/>
                </a:lnSpc>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نائب الرئيس التنفيذي</a:t>
              </a:r>
            </a:p>
            <a:p>
              <a:pPr marL="95211" marR="0" lvl="0" indent="-95211" algn="r" defTabSz="914035" rtl="1" fontAlgn="base">
                <a:lnSpc>
                  <a:spcPct val="100000"/>
                </a:lnSpc>
                <a:spcAft>
                  <a:spcPct val="0"/>
                </a:spcAft>
                <a:buClr>
                  <a:srgbClr val="293947"/>
                </a:buClr>
                <a:buSzTx/>
                <a:buFont typeface="Arial" pitchFamily="34" charset="0"/>
                <a:buChar char="•"/>
                <a:tabLst/>
                <a:defRPr/>
              </a:pPr>
              <a:r>
                <a:rPr lang="ar-SA" sz="2200" kern="0" dirty="0">
                  <a:latin typeface="Avenir Next Arabic" panose="020B0503020202020204" pitchFamily="34" charset="-78"/>
                  <a:cs typeface="Avenir Next Arabic" panose="020B0503020202020204" pitchFamily="34" charset="-78"/>
                </a:rPr>
                <a:t>نائب الرئيس للخدمات المشتركة</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الاستراتيجية وتقييم الاعمال</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تطوير الأعمال </a:t>
              </a:r>
              <a:r>
                <a:rPr lang="ar-SA" sz="2200" kern="0" dirty="0" err="1">
                  <a:latin typeface="Avenir Next Arabic" panose="020B0503020202020204" pitchFamily="34" charset="-78"/>
                  <a:cs typeface="Avenir Next Arabic" panose="020B0503020202020204" pitchFamily="34" charset="-78"/>
                </a:rPr>
                <a:t>والإستثمار</a:t>
              </a:r>
              <a:r>
                <a:rPr lang="ar-SA" sz="2200" kern="0" dirty="0">
                  <a:latin typeface="Avenir Next Arabic" panose="020B0503020202020204" pitchFamily="34" charset="-78"/>
                  <a:cs typeface="Avenir Next Arabic" panose="020B0503020202020204" pitchFamily="34" charset="-78"/>
                </a:rPr>
                <a:t> والأصول</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التشغيل والصيانة </a:t>
              </a:r>
            </a:p>
            <a:p>
              <a:pPr marL="95211" indent="-95211"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 المشاريع</a:t>
              </a:r>
            </a:p>
            <a:p>
              <a:pPr marL="95211" indent="-95211" algn="r" defTabSz="914035" rtl="1" fontAlgn="base">
                <a:spcAft>
                  <a:spcPct val="0"/>
                </a:spcAft>
                <a:buClr>
                  <a:srgbClr val="293947"/>
                </a:buClr>
                <a:defRPr/>
              </a:pPr>
              <a:endParaRPr lang="ar-SA" sz="2200" kern="0" dirty="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lang="en-US" sz="2200" dirty="0">
                <a:highlight>
                  <a:srgbClr val="FF0000"/>
                </a:highlight>
              </a:endParaRPr>
            </a:p>
            <a:p>
              <a:pPr marL="95211" indent="-95211" algn="r" defTabSz="914035" rtl="1" fontAlgn="base">
                <a:spcAft>
                  <a:spcPct val="0"/>
                </a:spcAft>
                <a:buClr>
                  <a:srgbClr val="293947"/>
                </a:buClr>
                <a:defRPr/>
              </a:pPr>
              <a:endParaRPr lang="ar-SA" sz="2200" dirty="0"/>
            </a:p>
            <a:p>
              <a:pPr marL="0" indent="0" algn="r" defTabSz="914035" rtl="1" fontAlgn="base">
                <a:spcAft>
                  <a:spcPct val="0"/>
                </a:spcAft>
                <a:buClr>
                  <a:srgbClr val="293947"/>
                </a:buClr>
                <a:buNone/>
                <a:defRPr/>
              </a:pPr>
              <a:endParaRPr lang="en-US" sz="2200" dirty="0"/>
            </a:p>
            <a:p>
              <a:pPr marL="0" indent="0" algn="r" defTabSz="913579" rtl="1" fontAlgn="base">
                <a:spcAft>
                  <a:spcPct val="0"/>
                </a:spcAft>
                <a:buClr>
                  <a:srgbClr val="293947"/>
                </a:buClr>
                <a:buNone/>
                <a:defRPr/>
              </a:pPr>
              <a:endParaRPr lang="ar-SA" sz="2200" dirty="0">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75B0C8B5-1CA8-A813-09B7-A7A544DB277D}"/>
                </a:ext>
              </a:extLst>
            </p:cNvPr>
            <p:cNvSpPr txBox="1">
              <a:spLocks/>
            </p:cNvSpPr>
            <p:nvPr/>
          </p:nvSpPr>
          <p:spPr>
            <a:xfrm>
              <a:off x="1153380" y="2439336"/>
              <a:ext cx="10309630"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kumimoji="0" lang="ar-SA" sz="2800" b="1" i="0" u="none" strike="noStrike" kern="1200" cap="none" spc="0" normalizeH="0" baseline="0" noProof="0" dirty="0">
                  <a:ln>
                    <a:noFill/>
                  </a:ln>
                  <a:solidFill>
                    <a:srgbClr val="FFFFFF"/>
                  </a:solidFill>
                  <a:effectLst/>
                  <a:uLnTx/>
                  <a:uFillTx/>
                  <a:latin typeface="Arial" charset="0"/>
                  <a:ea typeface="+mn-ea"/>
                  <a:cs typeface="+mn-cs"/>
                </a:rPr>
                <a:t>خطة جاهزية الحج </a:t>
              </a:r>
            </a:p>
          </p:txBody>
        </p:sp>
        <p:sp>
          <p:nvSpPr>
            <p:cNvPr id="5" name="Segnaposto testo 5">
              <a:extLst>
                <a:ext uri="{FF2B5EF4-FFF2-40B4-BE49-F238E27FC236}">
                  <a16:creationId xmlns:a16="http://schemas.microsoft.com/office/drawing/2014/main" id="{0D009043-0FBF-B47A-E1E2-62C06B8B63B4}"/>
                </a:ext>
              </a:extLst>
            </p:cNvPr>
            <p:cNvSpPr txBox="1">
              <a:spLocks/>
            </p:cNvSpPr>
            <p:nvPr/>
          </p:nvSpPr>
          <p:spPr>
            <a:xfrm>
              <a:off x="11641601" y="2439336"/>
              <a:ext cx="8124929"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a:t>إطار عمل الاجتماع</a:t>
              </a:r>
              <a:endParaRPr kumimoji="0" lang="en-US" sz="2800" b="1" i="0" u="none" strike="noStrike" kern="1200" cap="none" spc="0" normalizeH="0" baseline="0" noProof="0">
                <a:ln>
                  <a:noFill/>
                </a:ln>
                <a:solidFill>
                  <a:srgbClr val="FFFFFF"/>
                </a:solidFill>
                <a:effectLst/>
                <a:uLnTx/>
                <a:uFillTx/>
                <a:latin typeface="Arial" charset="0"/>
                <a:ea typeface="+mn-ea"/>
                <a:cs typeface="+mn-cs"/>
              </a:endParaRPr>
            </a:p>
          </p:txBody>
        </p:sp>
        <p:sp>
          <p:nvSpPr>
            <p:cNvPr id="6" name="Segnaposto testo 5">
              <a:extLst>
                <a:ext uri="{FF2B5EF4-FFF2-40B4-BE49-F238E27FC236}">
                  <a16:creationId xmlns:a16="http://schemas.microsoft.com/office/drawing/2014/main" id="{DA539A0E-7D3A-D601-0E1C-4C6261A7DD24}"/>
                </a:ext>
              </a:extLst>
            </p:cNvPr>
            <p:cNvSpPr txBox="1">
              <a:spLocks/>
            </p:cNvSpPr>
            <p:nvPr/>
          </p:nvSpPr>
          <p:spPr>
            <a:xfrm>
              <a:off x="19906119" y="2439336"/>
              <a:ext cx="2943348"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 الاجتماع</a:t>
              </a:r>
            </a:p>
          </p:txBody>
        </p:sp>
        <p:sp>
          <p:nvSpPr>
            <p:cNvPr id="7" name="Segnaposto testo 2">
              <a:extLst>
                <a:ext uri="{FF2B5EF4-FFF2-40B4-BE49-F238E27FC236}">
                  <a16:creationId xmlns:a16="http://schemas.microsoft.com/office/drawing/2014/main" id="{446E563C-D0CA-FF0E-C3EF-967277CB18BA}"/>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a:solidFill>
                    <a:srgbClr val="434345"/>
                  </a:solidFill>
                  <a:latin typeface="Avenir Next Arabic Demi" panose="020B0703020202020204" pitchFamily="34" charset="-78"/>
                  <a:cs typeface="Avenir Next Arabic Demi" panose="020B0703020202020204" pitchFamily="34" charset="-78"/>
                </a:rPr>
                <a:t>اسبوعي</a:t>
              </a:r>
            </a:p>
          </p:txBody>
        </p:sp>
        <p:sp>
          <p:nvSpPr>
            <p:cNvPr id="8" name="Segnaposto testo 5">
              <a:extLst>
                <a:ext uri="{FF2B5EF4-FFF2-40B4-BE49-F238E27FC236}">
                  <a16:creationId xmlns:a16="http://schemas.microsoft.com/office/drawing/2014/main" id="{E4EB8C7C-D7A4-FD89-398F-E69B19D58F9F}"/>
                </a:ext>
              </a:extLst>
            </p:cNvPr>
            <p:cNvSpPr txBox="1">
              <a:spLocks/>
            </p:cNvSpPr>
            <p:nvPr/>
          </p:nvSpPr>
          <p:spPr>
            <a:xfrm>
              <a:off x="19906116" y="5505595"/>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a:t>
              </a:r>
              <a:r>
                <a:rPr lang="en-US" sz="2799">
                  <a:solidFill>
                    <a:srgbClr val="FFFFFF"/>
                  </a:solidFill>
                  <a:latin typeface="Arial" charset="0"/>
                </a:rPr>
                <a:t>  </a:t>
              </a:r>
              <a:r>
                <a:rPr lang="ar-SA" sz="2799">
                  <a:solidFill>
                    <a:srgbClr val="FFFFFF"/>
                  </a:solidFill>
                  <a:latin typeface="Arial" charset="0"/>
                </a:rPr>
                <a:t>التقارير</a:t>
              </a:r>
            </a:p>
          </p:txBody>
        </p:sp>
        <p:sp>
          <p:nvSpPr>
            <p:cNvPr id="9" name="Segnaposto testo 2">
              <a:extLst>
                <a:ext uri="{FF2B5EF4-FFF2-40B4-BE49-F238E27FC236}">
                  <a16:creationId xmlns:a16="http://schemas.microsoft.com/office/drawing/2014/main" id="{6DF40F40-931D-06B4-9D7C-567D652F9F5E}"/>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a:solidFill>
                    <a:srgbClr val="434345"/>
                  </a:solidFill>
                  <a:latin typeface="Avenir Next Arabic Demi" panose="020B0703020202020204" pitchFamily="34" charset="-78"/>
                  <a:cs typeface="Avenir Next Arabic Demi" panose="020B0703020202020204" pitchFamily="34" charset="-78"/>
                </a:rPr>
                <a:t>اسبوعي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9F97C6A4-4452-982F-7678-F395CAA0D7BB}"/>
                </a:ext>
              </a:extLst>
            </p:cNvPr>
            <p:cNvSpPr txBox="1">
              <a:spLocks/>
            </p:cNvSpPr>
            <p:nvPr/>
          </p:nvSpPr>
          <p:spPr>
            <a:xfrm>
              <a:off x="19906114" y="8836909"/>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مدة الاجتماع</a:t>
              </a:r>
            </a:p>
          </p:txBody>
        </p:sp>
        <p:sp>
          <p:nvSpPr>
            <p:cNvPr id="11" name="Segnaposto testo 2">
              <a:extLst>
                <a:ext uri="{FF2B5EF4-FFF2-40B4-BE49-F238E27FC236}">
                  <a16:creationId xmlns:a16="http://schemas.microsoft.com/office/drawing/2014/main" id="{53AC02AB-5452-BB09-8B1B-341BAD45A794}"/>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30 دقيقه</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BA389BAA-B523-E1D5-A5C7-D80A38E4531E}"/>
                </a:ext>
              </a:extLst>
            </p:cNvPr>
            <p:cNvSpPr txBox="1">
              <a:spLocks/>
            </p:cNvSpPr>
            <p:nvPr/>
          </p:nvSpPr>
          <p:spPr>
            <a:xfrm>
              <a:off x="4022099" y="3515602"/>
              <a:ext cx="4572190" cy="781949"/>
            </a:xfrm>
            <a:prstGeom prst="rect">
              <a:avLst/>
            </a:prstGeom>
            <a:solidFill>
              <a:srgbClr val="595959"/>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399" dirty="0">
                  <a:solidFill>
                    <a:srgbClr val="FFFFFF"/>
                  </a:solidFill>
                  <a:latin typeface="Arial" charset="0"/>
                </a:rPr>
                <a:t>الرئيس التنفيذي</a:t>
              </a:r>
            </a:p>
          </p:txBody>
        </p:sp>
        <p:cxnSp>
          <p:nvCxnSpPr>
            <p:cNvPr id="13" name="Elbow Connector 13">
              <a:extLst>
                <a:ext uri="{FF2B5EF4-FFF2-40B4-BE49-F238E27FC236}">
                  <a16:creationId xmlns:a16="http://schemas.microsoft.com/office/drawing/2014/main" id="{456E1699-70BB-B25B-F441-3F07D0D6B220}"/>
                </a:ext>
              </a:extLst>
            </p:cNvPr>
            <p:cNvCxnSpPr>
              <a:cxnSpLocks/>
              <a:stCxn id="12" idx="2"/>
              <a:endCxn id="15" idx="3"/>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A86A6491-39E0-B1CE-0167-A5A7E93AABA5}"/>
                </a:ext>
              </a:extLst>
            </p:cNvPr>
            <p:cNvCxnSpPr>
              <a:cxnSpLocks/>
              <a:stCxn id="12" idx="2"/>
              <a:endCxn id="16" idx="3"/>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egnaposto testo 2">
              <a:extLst>
                <a:ext uri="{FF2B5EF4-FFF2-40B4-BE49-F238E27FC236}">
                  <a16:creationId xmlns:a16="http://schemas.microsoft.com/office/drawing/2014/main" id="{EF8F9DDC-09A1-65BD-9C52-7403850338BC}"/>
                </a:ext>
              </a:extLst>
            </p:cNvPr>
            <p:cNvSpPr txBox="1">
              <a:spLocks/>
            </p:cNvSpPr>
            <p:nvPr/>
          </p:nvSpPr>
          <p:spPr>
            <a:xfrm rot="16200000">
              <a:off x="1992023" y="5552774"/>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b="0">
                  <a:solidFill>
                    <a:srgbClr val="000000"/>
                  </a:solidFill>
                  <a:latin typeface="Arial" charset="0"/>
                </a:rPr>
                <a:t>نائب الرئيس التنفيذي</a:t>
              </a:r>
            </a:p>
          </p:txBody>
        </p:sp>
        <p:sp>
          <p:nvSpPr>
            <p:cNvPr id="16" name="Segnaposto testo 2">
              <a:extLst>
                <a:ext uri="{FF2B5EF4-FFF2-40B4-BE49-F238E27FC236}">
                  <a16:creationId xmlns:a16="http://schemas.microsoft.com/office/drawing/2014/main" id="{CA59B745-3B04-C877-EF95-9F7054BF868F}"/>
                </a:ext>
              </a:extLst>
            </p:cNvPr>
            <p:cNvSpPr txBox="1">
              <a:spLocks/>
            </p:cNvSpPr>
            <p:nvPr/>
          </p:nvSpPr>
          <p:spPr>
            <a:xfrm rot="16200000">
              <a:off x="4423395" y="5468442"/>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t>نائب الرئيس للخدمات المشتركة</a:t>
              </a:r>
            </a:p>
          </p:txBody>
        </p:sp>
        <p:cxnSp>
          <p:nvCxnSpPr>
            <p:cNvPr id="19" name="Straight Connector 17">
              <a:extLst>
                <a:ext uri="{FF2B5EF4-FFF2-40B4-BE49-F238E27FC236}">
                  <a16:creationId xmlns:a16="http://schemas.microsoft.com/office/drawing/2014/main" id="{E13F5739-DA66-A4F7-0FD9-BFB62D7351E1}"/>
                </a:ext>
              </a:extLst>
            </p:cNvPr>
            <p:cNvCxnSpPr>
              <a:cxnSpLocks/>
              <a:stCxn id="12" idx="2"/>
              <a:endCxn id="33" idx="3"/>
            </p:cNvCxnSpPr>
            <p:nvPr/>
          </p:nvCxnSpPr>
          <p:spPr bwMode="auto">
            <a:xfrm rot="16200000" flipH="1">
              <a:off x="7266638" y="3339108"/>
              <a:ext cx="1950694" cy="3867580"/>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5A74709A-30DB-87AE-7BDE-FB4A874F8635}"/>
                </a:ext>
              </a:extLst>
            </p:cNvPr>
            <p:cNvCxnSpPr>
              <a:cxnSpLocks/>
              <a:stCxn id="12" idx="2"/>
              <a:endCxn id="32" idx="3"/>
            </p:cNvCxnSpPr>
            <p:nvPr/>
          </p:nvCxnSpPr>
          <p:spPr bwMode="auto">
            <a:xfrm rot="16200000" flipH="1">
              <a:off x="6048614" y="4557132"/>
              <a:ext cx="1950694" cy="1431532"/>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86FCC495-5279-5BCD-37D0-FC463EDA8B8C}"/>
                </a:ext>
              </a:extLst>
            </p:cNvPr>
            <p:cNvSpPr txBox="1">
              <a:spLocks/>
            </p:cNvSpPr>
            <p:nvPr/>
          </p:nvSpPr>
          <p:spPr>
            <a:xfrm rot="16200000">
              <a:off x="7348639" y="5552770"/>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t>رئيس - الاستراتيجية وتقييم الاعمال</a:t>
              </a:r>
              <a:endParaRPr lang="en-US" sz="1600"/>
            </a:p>
          </p:txBody>
        </p:sp>
        <p:sp>
          <p:nvSpPr>
            <p:cNvPr id="33" name="Segnaposto testo 2">
              <a:extLst>
                <a:ext uri="{FF2B5EF4-FFF2-40B4-BE49-F238E27FC236}">
                  <a16:creationId xmlns:a16="http://schemas.microsoft.com/office/drawing/2014/main" id="{747591E0-E5B6-6C97-7337-880693CDE9C5}"/>
                </a:ext>
              </a:extLst>
            </p:cNvPr>
            <p:cNvSpPr txBox="1">
              <a:spLocks/>
            </p:cNvSpPr>
            <p:nvPr/>
          </p:nvSpPr>
          <p:spPr>
            <a:xfrm rot="16200000">
              <a:off x="9784688" y="5468440"/>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dirty="0"/>
                <a:t>رئيس - تطوير الأعمال </a:t>
              </a:r>
              <a:r>
                <a:rPr lang="ar-SA" sz="1600" dirty="0" err="1"/>
                <a:t>والإستثمار</a:t>
              </a:r>
              <a:r>
                <a:rPr lang="ar-SA" sz="1600" dirty="0"/>
                <a:t> والأصول</a:t>
              </a:r>
              <a:endParaRPr lang="en-US" sz="1600" dirty="0"/>
            </a:p>
          </p:txBody>
        </p:sp>
      </p:grpSp>
      <p:sp>
        <p:nvSpPr>
          <p:cNvPr id="45" name="Text Placeholder 44">
            <a:extLst>
              <a:ext uri="{FF2B5EF4-FFF2-40B4-BE49-F238E27FC236}">
                <a16:creationId xmlns:a16="http://schemas.microsoft.com/office/drawing/2014/main" id="{F34D92B2-3644-6EA6-146E-4D5017684804}"/>
              </a:ext>
            </a:extLst>
          </p:cNvPr>
          <p:cNvSpPr>
            <a:spLocks noGrp="1"/>
          </p:cNvSpPr>
          <p:nvPr>
            <p:ph type="body" sz="quarter" idx="10"/>
          </p:nvPr>
        </p:nvSpPr>
        <p:spPr/>
        <p:txBody>
          <a:bodyPr>
            <a:normAutofit/>
          </a:bodyPr>
          <a:lstStyle/>
          <a:p>
            <a:r>
              <a:rPr lang="ar-SA" sz="4800"/>
              <a:t>خطة جاهزية الحج</a:t>
            </a:r>
          </a:p>
        </p:txBody>
      </p:sp>
      <p:cxnSp>
        <p:nvCxnSpPr>
          <p:cNvPr id="17" name="Straight Connector 21">
            <a:extLst>
              <a:ext uri="{FF2B5EF4-FFF2-40B4-BE49-F238E27FC236}">
                <a16:creationId xmlns:a16="http://schemas.microsoft.com/office/drawing/2014/main" id="{76B62F48-1CD4-FC59-C56E-377D77B595EE}"/>
              </a:ext>
            </a:extLst>
          </p:cNvPr>
          <p:cNvCxnSpPr>
            <a:cxnSpLocks/>
          </p:cNvCxnSpPr>
          <p:nvPr/>
        </p:nvCxnSpPr>
        <p:spPr bwMode="auto">
          <a:xfrm rot="16200000" flipH="1">
            <a:off x="16903499" y="5120998"/>
            <a:ext cx="3846144" cy="2639015"/>
          </a:xfrm>
          <a:prstGeom prst="bentConnector3">
            <a:avLst>
              <a:gd name="adj1" fmla="val 82343"/>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21">
            <a:extLst>
              <a:ext uri="{FF2B5EF4-FFF2-40B4-BE49-F238E27FC236}">
                <a16:creationId xmlns:a16="http://schemas.microsoft.com/office/drawing/2014/main" id="{217C0773-9334-8704-6897-0DFD8F29CFB8}"/>
              </a:ext>
            </a:extLst>
          </p:cNvPr>
          <p:cNvCxnSpPr>
            <a:cxnSpLocks/>
            <a:endCxn id="22" idx="3"/>
          </p:cNvCxnSpPr>
          <p:nvPr/>
        </p:nvCxnSpPr>
        <p:spPr bwMode="auto">
          <a:xfrm rot="5400000">
            <a:off x="13989084" y="4851291"/>
            <a:ext cx="3851840" cy="3184127"/>
          </a:xfrm>
          <a:prstGeom prst="bentConnector3">
            <a:avLst>
              <a:gd name="adj1" fmla="val 81811"/>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Segnaposto testo 2">
            <a:extLst>
              <a:ext uri="{FF2B5EF4-FFF2-40B4-BE49-F238E27FC236}">
                <a16:creationId xmlns:a16="http://schemas.microsoft.com/office/drawing/2014/main" id="{131D14BC-138A-8A53-9C20-F8924B2B7A92}"/>
              </a:ext>
            </a:extLst>
          </p:cNvPr>
          <p:cNvSpPr txBox="1">
            <a:spLocks/>
          </p:cNvSpPr>
          <p:nvPr/>
        </p:nvSpPr>
        <p:spPr>
          <a:xfrm rot="5400000" flipH="1">
            <a:off x="19790116" y="7524847"/>
            <a:ext cx="781767" cy="2459230"/>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1800" b="0">
                <a:solidFill>
                  <a:srgbClr val="000000"/>
                </a:solidFill>
                <a:latin typeface="Arial" charset="0"/>
              </a:defRPr>
            </a:lvl1pPr>
          </a:lstStyle>
          <a:p>
            <a:pPr>
              <a:defRPr/>
            </a:pPr>
            <a:r>
              <a:rPr lang="ar-SA" sz="1600"/>
              <a:t>رئيس - التشغيل والصيانة </a:t>
            </a:r>
          </a:p>
        </p:txBody>
      </p:sp>
      <p:sp>
        <p:nvSpPr>
          <p:cNvPr id="22" name="Segnaposto testo 2">
            <a:extLst>
              <a:ext uri="{FF2B5EF4-FFF2-40B4-BE49-F238E27FC236}">
                <a16:creationId xmlns:a16="http://schemas.microsoft.com/office/drawing/2014/main" id="{A57B57FF-E608-AC6D-4D4C-FF67FE5780BE}"/>
              </a:ext>
            </a:extLst>
          </p:cNvPr>
          <p:cNvSpPr txBox="1">
            <a:spLocks/>
          </p:cNvSpPr>
          <p:nvPr/>
        </p:nvSpPr>
        <p:spPr>
          <a:xfrm rot="5400000" flipH="1">
            <a:off x="13932057" y="7589874"/>
            <a:ext cx="781767" cy="2340567"/>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t>رئيس - المشاريع</a:t>
            </a:r>
          </a:p>
        </p:txBody>
      </p:sp>
      <p:sp>
        <p:nvSpPr>
          <p:cNvPr id="23" name="Segnaposto testo 2">
            <a:extLst>
              <a:ext uri="{FF2B5EF4-FFF2-40B4-BE49-F238E27FC236}">
                <a16:creationId xmlns:a16="http://schemas.microsoft.com/office/drawing/2014/main" id="{92ED823E-07BF-882E-3C9C-D320D6F6C576}"/>
              </a:ext>
            </a:extLst>
          </p:cNvPr>
          <p:cNvSpPr txBox="1">
            <a:spLocks/>
          </p:cNvSpPr>
          <p:nvPr/>
        </p:nvSpPr>
        <p:spPr>
          <a:xfrm rot="5400000" flipH="1">
            <a:off x="16845945" y="7595970"/>
            <a:ext cx="781767" cy="2340567"/>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t>رئيس – الصحة والسلامة والأمن والبيئة</a:t>
            </a:r>
          </a:p>
        </p:txBody>
      </p:sp>
      <p:cxnSp>
        <p:nvCxnSpPr>
          <p:cNvPr id="27" name="Straight Connector 21">
            <a:extLst>
              <a:ext uri="{FF2B5EF4-FFF2-40B4-BE49-F238E27FC236}">
                <a16:creationId xmlns:a16="http://schemas.microsoft.com/office/drawing/2014/main" id="{5E2561AE-BC96-7FF7-122A-BC06B55057F9}"/>
              </a:ext>
            </a:extLst>
          </p:cNvPr>
          <p:cNvCxnSpPr>
            <a:cxnSpLocks/>
            <a:endCxn id="23" idx="3"/>
          </p:cNvCxnSpPr>
          <p:nvPr/>
        </p:nvCxnSpPr>
        <p:spPr bwMode="auto">
          <a:xfrm rot="5400000">
            <a:off x="15467540" y="6359581"/>
            <a:ext cx="3785078" cy="246501"/>
          </a:xfrm>
          <a:prstGeom prst="bentConnector3">
            <a:avLst>
              <a:gd name="adj1" fmla="val 80923"/>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5013820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6DE24-D29F-FD36-142B-D5040C8D4FBE}"/>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D0318209-A2D8-68CC-0A65-87D9290A2180}"/>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1" name="think-cell data - do not delete" hidden="1">
                        <a:extLst>
                          <a:ext uri="{FF2B5EF4-FFF2-40B4-BE49-F238E27FC236}">
                            <a16:creationId xmlns:a16="http://schemas.microsoft.com/office/drawing/2014/main" id="{D0318209-A2D8-68CC-0A65-87D9290A2180}"/>
                          </a:ext>
                        </a:extLst>
                      </p:cNvPr>
                      <p:cNvPicPr/>
                      <p:nvPr/>
                    </p:nvPicPr>
                    <p:blipFill>
                      <a:blip r:embed="rId5"/>
                      <a:stretch>
                        <a:fillRect/>
                      </a:stretch>
                    </p:blipFill>
                    <p:spPr>
                      <a:xfrm>
                        <a:off x="7934" y="5159"/>
                        <a:ext cx="1587" cy="1587"/>
                      </a:xfrm>
                      <a:prstGeom prst="rect">
                        <a:avLst/>
                      </a:prstGeom>
                    </p:spPr>
                  </p:pic>
                </p:oleObj>
              </mc:Fallback>
            </mc:AlternateContent>
          </a:graphicData>
        </a:graphic>
      </p:graphicFrame>
      <p:sp>
        <p:nvSpPr>
          <p:cNvPr id="3" name="Segnaposto testo 2">
            <a:extLst>
              <a:ext uri="{FF2B5EF4-FFF2-40B4-BE49-F238E27FC236}">
                <a16:creationId xmlns:a16="http://schemas.microsoft.com/office/drawing/2014/main" id="{D0DE498D-308F-4846-B83C-072E2CAD9D96}"/>
              </a:ext>
            </a:extLst>
          </p:cNvPr>
          <p:cNvSpPr txBox="1">
            <a:spLocks/>
          </p:cNvSpPr>
          <p:nvPr/>
        </p:nvSpPr>
        <p:spPr>
          <a:xfrm flipH="1">
            <a:off x="14543956" y="2996868"/>
            <a:ext cx="8120698" cy="9949475"/>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endParaRPr lang="en-US" sz="2200" kern="0" dirty="0">
              <a:latin typeface="Avenir Next Arabic" panose="020B0503020202020204" pitchFamily="34" charset="-78"/>
              <a:cs typeface="Avenir Next Arabic" panose="020B0503020202020204" pitchFamily="34" charset="-78"/>
            </a:endParaRPr>
          </a:p>
          <a:p>
            <a:pPr marL="0" marR="0" lvl="0" indent="0" algn="r" defTabSz="914035" rtl="1" fontAlgn="base">
              <a:lnSpc>
                <a:spcPct val="100000"/>
              </a:lnSpc>
              <a:spcAft>
                <a:spcPct val="0"/>
              </a:spcAft>
              <a:buClr>
                <a:srgbClr val="293947"/>
              </a:buClr>
              <a:buSzTx/>
              <a:buFont typeface="Arial" pitchFamily="34" charset="0"/>
              <a:buNone/>
              <a:tabLst/>
              <a:defRPr/>
            </a:pPr>
            <a:r>
              <a:rPr lang="ar-SA" sz="2200" kern="0" dirty="0">
                <a:latin typeface="Avenir Next Arabic" panose="020B0503020202020204" pitchFamily="34" charset="-78"/>
                <a:cs typeface="Avenir Next Arabic" panose="020B0503020202020204" pitchFamily="34" charset="-78"/>
              </a:rPr>
              <a:t>اجتماع الإدارة اليومي هو اجتماع تشغيلي يهدف إلى مراجعة العمليات اليومية والخطط الأسبوعية، بالإضافة إلى رصد التحديات التشغيلية التي تواجه القطاع، وذلك لضمان سلاسة الأداء ورفع الإنتاجية.</a:t>
            </a:r>
          </a:p>
          <a:p>
            <a:pPr marL="0" marR="0" lvl="0" indent="0" algn="r" defTabSz="914035" rtl="1" fontAlgn="base">
              <a:lnSpc>
                <a:spcPct val="100000"/>
              </a:lnSpc>
              <a:spcAft>
                <a:spcPct val="0"/>
              </a:spcAft>
              <a:buClr>
                <a:srgbClr val="293947"/>
              </a:buClr>
              <a:buSzTx/>
              <a:buFont typeface="Arial" pitchFamily="34" charset="0"/>
              <a:buNone/>
              <a:tabLst/>
              <a:defRPr/>
            </a:pPr>
            <a:endParaRPr lang="ar-SA" sz="2200" kern="0" dirty="0">
              <a:latin typeface="Avenir Next Arabic" panose="020B0503020202020204" pitchFamily="34" charset="-78"/>
              <a:cs typeface="Avenir Next Arabic" panose="020B05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dirty="0">
                <a:solidFill>
                  <a:srgbClr val="BC9A69"/>
                </a:solidFill>
                <a:latin typeface="Avenir Next Arabic Demi" panose="020B0703020202020204" pitchFamily="34" charset="-78"/>
                <a:cs typeface="Avenir Next Arabic Demi" panose="020B0703020202020204" pitchFamily="34" charset="-78"/>
              </a:rPr>
              <a:t>متطلبات أساسية للاجتماع :</a:t>
            </a:r>
            <a:endParaRPr kumimoji="0" lang="en-US" sz="2200" b="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تحديث الخطة التشغيلية.</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حضور رئيس القطاع والمديرين المباشرين (</a:t>
            </a:r>
            <a:r>
              <a:rPr lang="en-US" sz="2200" kern="0" dirty="0">
                <a:latin typeface="Avenir Next Arabic" panose="020B0503020202020204" pitchFamily="34" charset="-78"/>
                <a:cs typeface="Avenir Next Arabic" panose="020B0503020202020204" pitchFamily="34" charset="-78"/>
              </a:rPr>
              <a:t>N-1، N-2).</a:t>
            </a:r>
          </a:p>
          <a:p>
            <a:pPr marL="0" marR="0" lvl="0" indent="0" algn="r" defTabSz="914035" rtl="1" fontAlgn="base">
              <a:lnSpc>
                <a:spcPct val="100000"/>
              </a:lnSpc>
              <a:spcAft>
                <a:spcPct val="0"/>
              </a:spcAft>
              <a:buClr>
                <a:srgbClr val="293947"/>
              </a:buClr>
              <a:buSzTx/>
              <a:buFont typeface="Arial" pitchFamily="34" charset="0"/>
              <a:buNone/>
              <a:tabLst/>
              <a:defRPr/>
            </a:pPr>
            <a:endParaRPr lang="en-US" sz="22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200" dirty="0">
                <a:solidFill>
                  <a:srgbClr val="BC9A69"/>
                </a:solidFill>
                <a:latin typeface="Avenir Next Arabic Demi" panose="020B0703020202020204" pitchFamily="34" charset="-78"/>
                <a:cs typeface="Avenir Next Arabic Demi" panose="020B0703020202020204" pitchFamily="34" charset="-78"/>
              </a:rPr>
              <a:t>المعينون الرئيسيون في الاجتماع:</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القطاع.</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مدراء الإدارات التنفيذية.</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الجهات ذات العلاقة بالتحديات اليومية (مثل الدعم الفني أو اللوجستي).</a:t>
            </a:r>
          </a:p>
          <a:p>
            <a:pPr marL="0" marR="0" lvl="0" indent="0" algn="r" defTabSz="914035" rtl="1" fontAlgn="base">
              <a:lnSpc>
                <a:spcPct val="100000"/>
              </a:lnSpc>
              <a:spcAft>
                <a:spcPct val="0"/>
              </a:spcAft>
              <a:buClr>
                <a:srgbClr val="293947"/>
              </a:buClr>
              <a:buSzTx/>
              <a:buFont typeface="Arial" pitchFamily="34" charset="0"/>
              <a:buNone/>
              <a:tabLst/>
              <a:defRPr/>
            </a:pPr>
            <a:endParaRPr lang="ar-SA" sz="22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200" dirty="0">
                <a:solidFill>
                  <a:srgbClr val="BC9A69"/>
                </a:solidFill>
                <a:latin typeface="Avenir Next Arabic Demi" panose="020B0703020202020204" pitchFamily="34" charset="-78"/>
                <a:cs typeface="Avenir Next Arabic Demi" panose="020B0703020202020204" pitchFamily="34" charset="-78"/>
              </a:rPr>
              <a:t> </a:t>
            </a:r>
            <a:endParaRPr kumimoji="0" lang="en-US" sz="220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marR="0" lvl="0" indent="0" algn="r" defTabSz="914035" rtl="1" fontAlgn="base">
              <a:lnSpc>
                <a:spcPct val="100000"/>
              </a:lnSpc>
              <a:spcAft>
                <a:spcPct val="0"/>
              </a:spcAft>
              <a:buClr>
                <a:srgbClr val="293947"/>
              </a:buClr>
              <a:buSzTx/>
              <a:buFont typeface="Arial" pitchFamily="34" charset="0"/>
              <a:buNone/>
              <a:tabLst/>
              <a:defRPr/>
            </a:pPr>
            <a:endParaRPr lang="ar-SA" sz="2200" kern="0" dirty="0">
              <a:latin typeface="Avenir Next Arabic" panose="020B0503020202020204" pitchFamily="34" charset="-78"/>
              <a:cs typeface="Avenir Next Arabic" panose="020B0503020202020204" pitchFamily="34" charset="-78"/>
            </a:endParaRPr>
          </a:p>
        </p:txBody>
      </p:sp>
      <p:sp>
        <p:nvSpPr>
          <p:cNvPr id="5" name="Segnaposto testo 5">
            <a:extLst>
              <a:ext uri="{FF2B5EF4-FFF2-40B4-BE49-F238E27FC236}">
                <a16:creationId xmlns:a16="http://schemas.microsoft.com/office/drawing/2014/main" id="{94CD691A-6A83-04A5-35D6-98A0A4803FD8}"/>
              </a:ext>
            </a:extLst>
          </p:cNvPr>
          <p:cNvSpPr txBox="1">
            <a:spLocks/>
          </p:cNvSpPr>
          <p:nvPr/>
        </p:nvSpPr>
        <p:spPr>
          <a:xfrm flipH="1">
            <a:off x="14543956" y="2242786"/>
            <a:ext cx="8120698"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dirty="0"/>
              <a:t>إطار عمل الاجتماع</a:t>
            </a:r>
            <a:endParaRPr kumimoji="0" lang="en-US" sz="2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 name="Segnaposto testo 5">
            <a:extLst>
              <a:ext uri="{FF2B5EF4-FFF2-40B4-BE49-F238E27FC236}">
                <a16:creationId xmlns:a16="http://schemas.microsoft.com/office/drawing/2014/main" id="{4D4CD5E3-34A2-CCE8-4715-7E178E717A74}"/>
              </a:ext>
            </a:extLst>
          </p:cNvPr>
          <p:cNvSpPr txBox="1">
            <a:spLocks/>
          </p:cNvSpPr>
          <p:nvPr/>
        </p:nvSpPr>
        <p:spPr>
          <a:xfrm flipH="1">
            <a:off x="974406" y="2263174"/>
            <a:ext cx="2941815"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dirty="0">
                <a:solidFill>
                  <a:srgbClr val="FFFFFF"/>
                </a:solidFill>
                <a:latin typeface="Arial" charset="0"/>
              </a:rPr>
              <a:t>دورية الاجتماع</a:t>
            </a:r>
          </a:p>
        </p:txBody>
      </p:sp>
      <p:sp>
        <p:nvSpPr>
          <p:cNvPr id="7" name="Segnaposto testo 2">
            <a:extLst>
              <a:ext uri="{FF2B5EF4-FFF2-40B4-BE49-F238E27FC236}">
                <a16:creationId xmlns:a16="http://schemas.microsoft.com/office/drawing/2014/main" id="{C9E3306A-11D5-DD3E-23B8-FF91BB568BC4}"/>
              </a:ext>
            </a:extLst>
          </p:cNvPr>
          <p:cNvSpPr txBox="1">
            <a:spLocks/>
          </p:cNvSpPr>
          <p:nvPr/>
        </p:nvSpPr>
        <p:spPr>
          <a:xfrm flipH="1">
            <a:off x="974410" y="2893716"/>
            <a:ext cx="2916314" cy="2338641"/>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dirty="0">
                <a:solidFill>
                  <a:srgbClr val="434345"/>
                </a:solidFill>
                <a:latin typeface="Avenir Next Arabic Demi" panose="020B0703020202020204" pitchFamily="34" charset="-78"/>
                <a:cs typeface="Avenir Next Arabic Demi" panose="020B0703020202020204" pitchFamily="34" charset="-78"/>
              </a:rPr>
              <a:t>يومي</a:t>
            </a:r>
            <a:endParaRPr lang="en-US" sz="2399" dirty="0">
              <a:solidFill>
                <a:srgbClr val="434345"/>
              </a:solidFill>
              <a:latin typeface="Avenir Next Arabic Demi" panose="020B0703020202020204" pitchFamily="34" charset="-78"/>
              <a:cs typeface="Avenir Next Arabic Demi" panose="020B0703020202020204" pitchFamily="34" charset="-78"/>
            </a:endParaRPr>
          </a:p>
        </p:txBody>
      </p:sp>
      <p:sp>
        <p:nvSpPr>
          <p:cNvPr id="8" name="Segnaposto testo 5">
            <a:extLst>
              <a:ext uri="{FF2B5EF4-FFF2-40B4-BE49-F238E27FC236}">
                <a16:creationId xmlns:a16="http://schemas.microsoft.com/office/drawing/2014/main" id="{ADAF826F-2F03-4C8C-F1ED-A0EBD5E1A37C}"/>
              </a:ext>
            </a:extLst>
          </p:cNvPr>
          <p:cNvSpPr txBox="1">
            <a:spLocks/>
          </p:cNvSpPr>
          <p:nvPr/>
        </p:nvSpPr>
        <p:spPr>
          <a:xfrm flipH="1">
            <a:off x="974411" y="5583868"/>
            <a:ext cx="2941813" cy="799976"/>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a:t>
            </a:r>
            <a:r>
              <a:rPr lang="en-US" sz="2799">
                <a:solidFill>
                  <a:srgbClr val="FFFFFF"/>
                </a:solidFill>
                <a:latin typeface="Arial" charset="0"/>
              </a:rPr>
              <a:t>  </a:t>
            </a:r>
            <a:r>
              <a:rPr lang="ar-SA" sz="2799">
                <a:solidFill>
                  <a:srgbClr val="FFFFFF"/>
                </a:solidFill>
                <a:latin typeface="Arial" charset="0"/>
              </a:rPr>
              <a:t>التقارير</a:t>
            </a:r>
          </a:p>
        </p:txBody>
      </p:sp>
      <p:sp>
        <p:nvSpPr>
          <p:cNvPr id="9" name="Segnaposto testo 2">
            <a:extLst>
              <a:ext uri="{FF2B5EF4-FFF2-40B4-BE49-F238E27FC236}">
                <a16:creationId xmlns:a16="http://schemas.microsoft.com/office/drawing/2014/main" id="{32BF5B8C-40E9-6DEB-0BF1-F2E4A4C499ED}"/>
              </a:ext>
            </a:extLst>
          </p:cNvPr>
          <p:cNvSpPr txBox="1">
            <a:spLocks/>
          </p:cNvSpPr>
          <p:nvPr/>
        </p:nvSpPr>
        <p:spPr>
          <a:xfrm flipH="1">
            <a:off x="974411" y="6566728"/>
            <a:ext cx="2941813" cy="2468391"/>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dirty="0">
                <a:solidFill>
                  <a:srgbClr val="434345"/>
                </a:solidFill>
                <a:latin typeface="Avenir Next Arabic Demi" panose="020B0703020202020204" pitchFamily="34" charset="-78"/>
                <a:cs typeface="Avenir Next Arabic Demi" panose="020B0703020202020204" pitchFamily="34" charset="-78"/>
              </a:rPr>
              <a:t> أسبوعي</a:t>
            </a:r>
          </a:p>
        </p:txBody>
      </p:sp>
      <p:sp>
        <p:nvSpPr>
          <p:cNvPr id="10" name="Segnaposto testo 5">
            <a:extLst>
              <a:ext uri="{FF2B5EF4-FFF2-40B4-BE49-F238E27FC236}">
                <a16:creationId xmlns:a16="http://schemas.microsoft.com/office/drawing/2014/main" id="{E146F6C1-C8D3-A0A9-A344-A2CF91321BFA}"/>
              </a:ext>
            </a:extLst>
          </p:cNvPr>
          <p:cNvSpPr txBox="1">
            <a:spLocks/>
          </p:cNvSpPr>
          <p:nvPr/>
        </p:nvSpPr>
        <p:spPr>
          <a:xfrm flipH="1">
            <a:off x="1010987" y="9315784"/>
            <a:ext cx="2941813" cy="799976"/>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مدة الاجتماع</a:t>
            </a:r>
          </a:p>
        </p:txBody>
      </p:sp>
      <p:sp>
        <p:nvSpPr>
          <p:cNvPr id="11" name="Segnaposto testo 2">
            <a:extLst>
              <a:ext uri="{FF2B5EF4-FFF2-40B4-BE49-F238E27FC236}">
                <a16:creationId xmlns:a16="http://schemas.microsoft.com/office/drawing/2014/main" id="{F5BBAB88-E0E3-50E1-3D25-029BCD3752C7}"/>
              </a:ext>
            </a:extLst>
          </p:cNvPr>
          <p:cNvSpPr txBox="1">
            <a:spLocks/>
          </p:cNvSpPr>
          <p:nvPr/>
        </p:nvSpPr>
        <p:spPr>
          <a:xfrm flipH="1">
            <a:off x="1008566" y="10435396"/>
            <a:ext cx="2941813" cy="2517524"/>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dirty="0">
                <a:latin typeface="Avenir Next Arabic Demi" panose="020B0703020202020204" pitchFamily="34" charset="-78"/>
                <a:cs typeface="Avenir Next Arabic Demi" panose="020B0703020202020204" pitchFamily="34" charset="-78"/>
              </a:rPr>
              <a:t> 15 دقيقة</a:t>
            </a:r>
          </a:p>
        </p:txBody>
      </p:sp>
      <p:sp>
        <p:nvSpPr>
          <p:cNvPr id="45" name="Text Placeholder 44">
            <a:extLst>
              <a:ext uri="{FF2B5EF4-FFF2-40B4-BE49-F238E27FC236}">
                <a16:creationId xmlns:a16="http://schemas.microsoft.com/office/drawing/2014/main" id="{A2AC221A-A8CE-B04A-18E2-CA49A9959B0E}"/>
              </a:ext>
            </a:extLst>
          </p:cNvPr>
          <p:cNvSpPr>
            <a:spLocks noGrp="1"/>
          </p:cNvSpPr>
          <p:nvPr>
            <p:ph type="body" sz="quarter" idx="10"/>
          </p:nvPr>
        </p:nvSpPr>
        <p:spPr/>
        <p:txBody>
          <a:bodyPr>
            <a:normAutofit/>
          </a:bodyPr>
          <a:lstStyle/>
          <a:p>
            <a:pPr algn="ctr"/>
            <a:r>
              <a:rPr lang="ar-SA" sz="4800" dirty="0"/>
              <a:t>خطة الإدارة اليومي</a:t>
            </a:r>
          </a:p>
        </p:txBody>
      </p:sp>
      <p:sp>
        <p:nvSpPr>
          <p:cNvPr id="28" name="Segnaposto testo 5">
            <a:extLst>
              <a:ext uri="{FF2B5EF4-FFF2-40B4-BE49-F238E27FC236}">
                <a16:creationId xmlns:a16="http://schemas.microsoft.com/office/drawing/2014/main" id="{DE774FF8-4263-F026-C656-3E097A5D0268}"/>
              </a:ext>
            </a:extLst>
          </p:cNvPr>
          <p:cNvSpPr txBox="1">
            <a:spLocks/>
          </p:cNvSpPr>
          <p:nvPr/>
        </p:nvSpPr>
        <p:spPr>
          <a:xfrm flipH="1">
            <a:off x="4071216" y="2242786"/>
            <a:ext cx="10317745"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dirty="0"/>
              <a:t>الأثر الاستراتيجي والاجرائي للاجتماع</a:t>
            </a:r>
            <a:endParaRPr kumimoji="0" lang="en-US" sz="2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0" name="Segnaposto testo 2">
            <a:extLst>
              <a:ext uri="{FF2B5EF4-FFF2-40B4-BE49-F238E27FC236}">
                <a16:creationId xmlns:a16="http://schemas.microsoft.com/office/drawing/2014/main" id="{D321524E-C6D2-CCF9-CA13-FFA33BA954C0}"/>
              </a:ext>
            </a:extLst>
          </p:cNvPr>
          <p:cNvSpPr txBox="1">
            <a:spLocks/>
          </p:cNvSpPr>
          <p:nvPr/>
        </p:nvSpPr>
        <p:spPr>
          <a:xfrm flipH="1">
            <a:off x="4071215" y="3133322"/>
            <a:ext cx="10317745" cy="981302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الهدف من الاجتماع:</a:t>
            </a: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ضمان استمرارية العمليات التشغيلية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اتخاذ تحديثات فورية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معالجة التحديات اليومية لحظيًا</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تعزيز التنسيق بين الإدارات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رفع مستوى المتابعة والانضباط</a:t>
            </a: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الأثر المتوقع:</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قصير المدى: تقليل التأخيرات وتحسين كفاءة التنفيذ</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متوسط المدى: رفع إنتاجية الفرق وتعزيز التناغم التشغيلي</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بعيد المدى: بناء ثقافة تنظيمية قائمة على المتابعة الاستباقية</a:t>
            </a:r>
          </a:p>
          <a:p>
            <a:pPr marL="0" marR="0" lvl="0" indent="0" algn="r" defTabSz="914035" rtl="1" fontAlgn="base">
              <a:lnSpc>
                <a:spcPct val="100000"/>
              </a:lnSpc>
              <a:spcAft>
                <a:spcPct val="0"/>
              </a:spcAft>
              <a:buClr>
                <a:srgbClr val="293947"/>
              </a:buClr>
              <a:buSzTx/>
              <a:buFont typeface="Arial" pitchFamily="34" charset="0"/>
              <a:buNone/>
              <a:tabLst/>
              <a:defRPr/>
            </a:pPr>
            <a:endParaRPr lang="ar-SA" sz="28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القيمة الاستراتيجية: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يدعم الإدارة المبنية على البيانات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يُحسّن جودة تقارير الأداء الأسبوعية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يقلل من الاجتماعات الطارئة والعشوائية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يعزز استقرار الأداء التشغيلي العام</a:t>
            </a: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في حال إهماله:</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تراكم التحديات وتحولها إلى أزمات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ضعف التنسيق بين الفرق</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بطء الاستجابة للمتغيرات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فقدان فرص التحسين الفوري</a:t>
            </a:r>
          </a:p>
          <a:p>
            <a:pPr algn="r" defTabSz="914035" rtl="1" fontAlgn="base">
              <a:spcAft>
                <a:spcPct val="0"/>
              </a:spcAft>
              <a:buClr>
                <a:srgbClr val="293947"/>
              </a:buClr>
              <a:defRPr/>
            </a:pPr>
            <a:endParaRPr lang="en-US" sz="2800" kern="0" dirty="0">
              <a:latin typeface="Avenir Next Arabic" panose="020B0503020202020204" pitchFamily="34" charset="-78"/>
              <a:cs typeface="Avenir Next Arabic" panose="020B0503020202020204" pitchFamily="34" charset="-78"/>
            </a:endParaRPr>
          </a:p>
          <a:p>
            <a:pPr marL="0" marR="0" lvl="0" indent="0" algn="r" defTabSz="914035" rtl="1" fontAlgn="base">
              <a:lnSpc>
                <a:spcPct val="100000"/>
              </a:lnSpc>
              <a:spcAft>
                <a:spcPct val="0"/>
              </a:spcAft>
              <a:buClr>
                <a:srgbClr val="293947"/>
              </a:buClr>
              <a:buSzTx/>
              <a:buFont typeface="Arial" pitchFamily="34" charset="0"/>
              <a:buNone/>
              <a:tabLst/>
              <a:defRPr/>
            </a:pP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p:txBody>
      </p:sp>
    </p:spTree>
    <p:extLst>
      <p:ext uri="{BB962C8B-B14F-4D97-AF65-F5344CB8AC3E}">
        <p14:creationId xmlns:p14="http://schemas.microsoft.com/office/powerpoint/2010/main" val="80473656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F3574-EFD0-6540-A1B2-D4D3D48D1E20}"/>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D4D322E6-4643-3F20-FC3E-6B32915EC931}"/>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1" name="think-cell data - do not delete" hidden="1">
                        <a:extLst>
                          <a:ext uri="{FF2B5EF4-FFF2-40B4-BE49-F238E27FC236}">
                            <a16:creationId xmlns:a16="http://schemas.microsoft.com/office/drawing/2014/main" id="{D4D322E6-4643-3F20-FC3E-6B32915EC931}"/>
                          </a:ext>
                        </a:extLst>
                      </p:cNvPr>
                      <p:cNvPicPr/>
                      <p:nvPr/>
                    </p:nvPicPr>
                    <p:blipFill>
                      <a:blip r:embed="rId5"/>
                      <a:stretch>
                        <a:fillRect/>
                      </a:stretch>
                    </p:blipFill>
                    <p:spPr>
                      <a:xfrm>
                        <a:off x="7934" y="5159"/>
                        <a:ext cx="1587" cy="1587"/>
                      </a:xfrm>
                      <a:prstGeom prst="rect">
                        <a:avLst/>
                      </a:prstGeom>
                    </p:spPr>
                  </p:pic>
                </p:oleObj>
              </mc:Fallback>
            </mc:AlternateContent>
          </a:graphicData>
        </a:graphic>
      </p:graphicFrame>
      <p:sp>
        <p:nvSpPr>
          <p:cNvPr id="3" name="Segnaposto testo 2">
            <a:extLst>
              <a:ext uri="{FF2B5EF4-FFF2-40B4-BE49-F238E27FC236}">
                <a16:creationId xmlns:a16="http://schemas.microsoft.com/office/drawing/2014/main" id="{9AAA2ECC-D374-9470-5391-F2AC6375A424}"/>
              </a:ext>
            </a:extLst>
          </p:cNvPr>
          <p:cNvSpPr txBox="1">
            <a:spLocks/>
          </p:cNvSpPr>
          <p:nvPr/>
        </p:nvSpPr>
        <p:spPr>
          <a:xfrm flipH="1">
            <a:off x="14543956" y="2996868"/>
            <a:ext cx="8120698" cy="9949475"/>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kern="0" dirty="0">
                <a:latin typeface="Avenir Next Arabic" panose="020B0503020202020204" pitchFamily="34" charset="-78"/>
                <a:cs typeface="Avenir Next Arabic" panose="020B0503020202020204" pitchFamily="34" charset="-78"/>
              </a:rPr>
              <a:t>اجتماع دوري يعقد كل أسبوعين بقيادة رئيس قطاع الاستراتيجية وتقييم الأعمال والتواصل، يضم رؤساء القطاعات (</a:t>
            </a:r>
            <a:r>
              <a:rPr lang="en-US" sz="2200" kern="0" dirty="0">
                <a:latin typeface="Avenir Next Arabic" panose="020B0503020202020204" pitchFamily="34" charset="-78"/>
                <a:cs typeface="Avenir Next Arabic" panose="020B0503020202020204" pitchFamily="34" charset="-78"/>
              </a:rPr>
              <a:t>N-1) </a:t>
            </a:r>
            <a:r>
              <a:rPr lang="ar-SA" sz="2200" kern="0" dirty="0">
                <a:latin typeface="Avenir Next Arabic" panose="020B0503020202020204" pitchFamily="34" charset="-78"/>
                <a:cs typeface="Avenir Next Arabic" panose="020B0503020202020204" pitchFamily="34" charset="-78"/>
              </a:rPr>
              <a:t>ويهدف إلى تعزيز التكامل المؤسسي ومشاركة المستجدات والمعوقات، واتخاذ قرارات تعاونية ذات طابع قيادي.</a:t>
            </a: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dirty="0">
                <a:solidFill>
                  <a:srgbClr val="BC9A69"/>
                </a:solidFill>
                <a:latin typeface="Avenir Next Arabic Demi" panose="020B0703020202020204" pitchFamily="34" charset="-78"/>
                <a:cs typeface="Avenir Next Arabic Demi" panose="020B0703020202020204" pitchFamily="34" charset="-78"/>
              </a:rPr>
              <a:t>متطلبات أساسية للاجتماع :</a:t>
            </a:r>
            <a:endParaRPr kumimoji="0" lang="en-US" sz="2200" b="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تحديد النقاط المشتركة بين القطاعات</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تحضير مخرجات الاجتماعات السابقة</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حضور رؤساء القطاعات أو من ينوب عنهم</a:t>
            </a:r>
            <a:endParaRPr lang="en-US" sz="2200" kern="0" dirty="0">
              <a:latin typeface="Avenir Next Arabic" panose="020B0503020202020204" pitchFamily="34" charset="-78"/>
              <a:cs typeface="Avenir Next Arabic" panose="020B0503020202020204" pitchFamily="34" charset="-78"/>
            </a:endParaRPr>
          </a:p>
          <a:p>
            <a:pPr marL="0" indent="0" algn="r" defTabSz="914035" rtl="1" fontAlgn="base">
              <a:spcAft>
                <a:spcPct val="0"/>
              </a:spcAft>
              <a:buClr>
                <a:srgbClr val="293947"/>
              </a:buClr>
              <a:buNone/>
              <a:defRPr/>
            </a:pPr>
            <a:r>
              <a:rPr lang="ar-SA" sz="2200" dirty="0">
                <a:solidFill>
                  <a:srgbClr val="BC9A69"/>
                </a:solidFill>
                <a:latin typeface="Avenir Next Arabic Demi" panose="020B0703020202020204" pitchFamily="34" charset="-78"/>
                <a:cs typeface="Avenir Next Arabic Demi" panose="020B0703020202020204" pitchFamily="34" charset="-78"/>
              </a:rPr>
              <a:t>المعينون الرئيسيون في الاجتماع:</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رئيس قطاع الاستراتيجية والتواصل</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رؤساء القطاعات التنفيذية</a:t>
            </a:r>
          </a:p>
          <a:p>
            <a:pPr algn="r" defTabSz="914035" rtl="1" fontAlgn="base">
              <a:spcAft>
                <a:spcPct val="0"/>
              </a:spcAft>
              <a:buClr>
                <a:srgbClr val="293947"/>
              </a:buClr>
              <a:defRPr/>
            </a:pPr>
            <a:r>
              <a:rPr lang="ar-SA" sz="2200" kern="0" dirty="0">
                <a:latin typeface="Avenir Next Arabic" panose="020B0503020202020204" pitchFamily="34" charset="-78"/>
                <a:cs typeface="Avenir Next Arabic" panose="020B0503020202020204" pitchFamily="34" charset="-78"/>
              </a:rPr>
              <a:t>أصحاب العلاقة حسب طبيعة المواضيع</a:t>
            </a:r>
            <a:r>
              <a:rPr lang="ar-SA" sz="2200" dirty="0">
                <a:solidFill>
                  <a:srgbClr val="BC9A69"/>
                </a:solidFill>
                <a:latin typeface="Avenir Next Arabic Demi" panose="020B0703020202020204" pitchFamily="34" charset="-78"/>
                <a:cs typeface="Avenir Next Arabic Demi" panose="020B0703020202020204" pitchFamily="34" charset="-78"/>
              </a:rPr>
              <a:t> </a:t>
            </a:r>
            <a:endParaRPr kumimoji="0" lang="en-US" sz="2200" i="0" u="none" strike="noStrike" kern="1200" cap="none" spc="0" normalizeH="0" baseline="0" noProof="0" dirty="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marR="0" lvl="0" indent="0" algn="r" defTabSz="914035" rtl="1" fontAlgn="base">
              <a:lnSpc>
                <a:spcPct val="100000"/>
              </a:lnSpc>
              <a:spcAft>
                <a:spcPct val="0"/>
              </a:spcAft>
              <a:buClr>
                <a:srgbClr val="293947"/>
              </a:buClr>
              <a:buSzTx/>
              <a:buFont typeface="Arial" pitchFamily="34" charset="0"/>
              <a:buNone/>
              <a:tabLst/>
              <a:defRPr/>
            </a:pPr>
            <a:endParaRPr lang="ar-SA" sz="2200" kern="0" dirty="0">
              <a:latin typeface="Avenir Next Arabic" panose="020B0503020202020204" pitchFamily="34" charset="-78"/>
              <a:cs typeface="Avenir Next Arabic" panose="020B0503020202020204" pitchFamily="34" charset="-78"/>
            </a:endParaRPr>
          </a:p>
        </p:txBody>
      </p:sp>
      <p:sp>
        <p:nvSpPr>
          <p:cNvPr id="5" name="Segnaposto testo 5">
            <a:extLst>
              <a:ext uri="{FF2B5EF4-FFF2-40B4-BE49-F238E27FC236}">
                <a16:creationId xmlns:a16="http://schemas.microsoft.com/office/drawing/2014/main" id="{90FDB3BB-5B9E-2224-B28E-D05FDA57C0C2}"/>
              </a:ext>
            </a:extLst>
          </p:cNvPr>
          <p:cNvSpPr txBox="1">
            <a:spLocks/>
          </p:cNvSpPr>
          <p:nvPr/>
        </p:nvSpPr>
        <p:spPr>
          <a:xfrm flipH="1">
            <a:off x="14543956" y="2242786"/>
            <a:ext cx="8120698"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dirty="0"/>
              <a:t>إطار عمل الاجتماع</a:t>
            </a:r>
            <a:endParaRPr kumimoji="0" lang="en-US" sz="2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 name="Segnaposto testo 5">
            <a:extLst>
              <a:ext uri="{FF2B5EF4-FFF2-40B4-BE49-F238E27FC236}">
                <a16:creationId xmlns:a16="http://schemas.microsoft.com/office/drawing/2014/main" id="{3DD44EAE-30AE-207D-9603-463F5903E49F}"/>
              </a:ext>
            </a:extLst>
          </p:cNvPr>
          <p:cNvSpPr txBox="1">
            <a:spLocks/>
          </p:cNvSpPr>
          <p:nvPr/>
        </p:nvSpPr>
        <p:spPr>
          <a:xfrm flipH="1">
            <a:off x="974406" y="2263174"/>
            <a:ext cx="2941815"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dirty="0">
                <a:solidFill>
                  <a:srgbClr val="FFFFFF"/>
                </a:solidFill>
                <a:latin typeface="Arial" charset="0"/>
              </a:rPr>
              <a:t>دورية الاجتماع</a:t>
            </a:r>
          </a:p>
        </p:txBody>
      </p:sp>
      <p:sp>
        <p:nvSpPr>
          <p:cNvPr id="7" name="Segnaposto testo 2">
            <a:extLst>
              <a:ext uri="{FF2B5EF4-FFF2-40B4-BE49-F238E27FC236}">
                <a16:creationId xmlns:a16="http://schemas.microsoft.com/office/drawing/2014/main" id="{72EC53B3-A1C7-1944-97CB-8BA5C40AD978}"/>
              </a:ext>
            </a:extLst>
          </p:cNvPr>
          <p:cNvSpPr txBox="1">
            <a:spLocks/>
          </p:cNvSpPr>
          <p:nvPr/>
        </p:nvSpPr>
        <p:spPr>
          <a:xfrm flipH="1">
            <a:off x="974410" y="2893716"/>
            <a:ext cx="2916314" cy="2338641"/>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dirty="0">
                <a:solidFill>
                  <a:srgbClr val="434345"/>
                </a:solidFill>
                <a:latin typeface="Avenir Next Arabic Demi" panose="020B0703020202020204" pitchFamily="34" charset="-78"/>
                <a:cs typeface="Avenir Next Arabic Demi" panose="020B0703020202020204" pitchFamily="34" charset="-78"/>
              </a:rPr>
              <a:t>كل اسبوعين</a:t>
            </a:r>
            <a:endParaRPr lang="en-US" sz="2399" dirty="0">
              <a:solidFill>
                <a:srgbClr val="434345"/>
              </a:solidFill>
              <a:latin typeface="Avenir Next Arabic Demi" panose="020B0703020202020204" pitchFamily="34" charset="-78"/>
              <a:cs typeface="Avenir Next Arabic Demi" panose="020B0703020202020204" pitchFamily="34" charset="-78"/>
            </a:endParaRPr>
          </a:p>
        </p:txBody>
      </p:sp>
      <p:sp>
        <p:nvSpPr>
          <p:cNvPr id="8" name="Segnaposto testo 5">
            <a:extLst>
              <a:ext uri="{FF2B5EF4-FFF2-40B4-BE49-F238E27FC236}">
                <a16:creationId xmlns:a16="http://schemas.microsoft.com/office/drawing/2014/main" id="{D073A7B5-0A59-7E3D-EA6B-949881F5FACE}"/>
              </a:ext>
            </a:extLst>
          </p:cNvPr>
          <p:cNvSpPr txBox="1">
            <a:spLocks/>
          </p:cNvSpPr>
          <p:nvPr/>
        </p:nvSpPr>
        <p:spPr>
          <a:xfrm flipH="1">
            <a:off x="974411" y="5583868"/>
            <a:ext cx="2941813" cy="799976"/>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a:t>
            </a:r>
            <a:r>
              <a:rPr lang="en-US" sz="2799">
                <a:solidFill>
                  <a:srgbClr val="FFFFFF"/>
                </a:solidFill>
                <a:latin typeface="Arial" charset="0"/>
              </a:rPr>
              <a:t>  </a:t>
            </a:r>
            <a:r>
              <a:rPr lang="ar-SA" sz="2799">
                <a:solidFill>
                  <a:srgbClr val="FFFFFF"/>
                </a:solidFill>
                <a:latin typeface="Arial" charset="0"/>
              </a:rPr>
              <a:t>التقارير</a:t>
            </a:r>
          </a:p>
        </p:txBody>
      </p:sp>
      <p:sp>
        <p:nvSpPr>
          <p:cNvPr id="9" name="Segnaposto testo 2">
            <a:extLst>
              <a:ext uri="{FF2B5EF4-FFF2-40B4-BE49-F238E27FC236}">
                <a16:creationId xmlns:a16="http://schemas.microsoft.com/office/drawing/2014/main" id="{2C1C1E81-A7DE-197B-E2E1-C8C07B3DB7D3}"/>
              </a:ext>
            </a:extLst>
          </p:cNvPr>
          <p:cNvSpPr txBox="1">
            <a:spLocks/>
          </p:cNvSpPr>
          <p:nvPr/>
        </p:nvSpPr>
        <p:spPr>
          <a:xfrm flipH="1">
            <a:off x="974411" y="6566728"/>
            <a:ext cx="2941813" cy="2468391"/>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dirty="0">
                <a:solidFill>
                  <a:srgbClr val="434345"/>
                </a:solidFill>
                <a:latin typeface="Avenir Next Arabic Demi" panose="020B0703020202020204" pitchFamily="34" charset="-78"/>
                <a:cs typeface="Avenir Next Arabic Demi" panose="020B0703020202020204" pitchFamily="34" charset="-78"/>
              </a:rPr>
              <a:t>  كل أسبوعين (حسب المخرجات)</a:t>
            </a:r>
          </a:p>
        </p:txBody>
      </p:sp>
      <p:sp>
        <p:nvSpPr>
          <p:cNvPr id="10" name="Segnaposto testo 5">
            <a:extLst>
              <a:ext uri="{FF2B5EF4-FFF2-40B4-BE49-F238E27FC236}">
                <a16:creationId xmlns:a16="http://schemas.microsoft.com/office/drawing/2014/main" id="{76A44998-79EA-5AF1-0847-5C05B0E1148A}"/>
              </a:ext>
            </a:extLst>
          </p:cNvPr>
          <p:cNvSpPr txBox="1">
            <a:spLocks/>
          </p:cNvSpPr>
          <p:nvPr/>
        </p:nvSpPr>
        <p:spPr>
          <a:xfrm flipH="1">
            <a:off x="1010987" y="9315784"/>
            <a:ext cx="2941813" cy="799976"/>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مدة الاجتماع</a:t>
            </a:r>
          </a:p>
        </p:txBody>
      </p:sp>
      <p:sp>
        <p:nvSpPr>
          <p:cNvPr id="11" name="Segnaposto testo 2">
            <a:extLst>
              <a:ext uri="{FF2B5EF4-FFF2-40B4-BE49-F238E27FC236}">
                <a16:creationId xmlns:a16="http://schemas.microsoft.com/office/drawing/2014/main" id="{9CA44517-622A-BDB8-3EA2-2B3D61600974}"/>
              </a:ext>
            </a:extLst>
          </p:cNvPr>
          <p:cNvSpPr txBox="1">
            <a:spLocks/>
          </p:cNvSpPr>
          <p:nvPr/>
        </p:nvSpPr>
        <p:spPr>
          <a:xfrm flipH="1">
            <a:off x="1008566" y="10435396"/>
            <a:ext cx="2941813" cy="2517524"/>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 30 </a:t>
            </a:r>
            <a:r>
              <a:rPr lang="ar-SA" sz="2399" dirty="0">
                <a:latin typeface="Avenir Next Arabic Demi" panose="020B0703020202020204" pitchFamily="34" charset="-78"/>
                <a:cs typeface="Avenir Next Arabic Demi" panose="020B0703020202020204" pitchFamily="34" charset="-78"/>
              </a:rPr>
              <a:t>دقيقة</a:t>
            </a:r>
          </a:p>
        </p:txBody>
      </p:sp>
      <p:sp>
        <p:nvSpPr>
          <p:cNvPr id="45" name="Text Placeholder 44">
            <a:extLst>
              <a:ext uri="{FF2B5EF4-FFF2-40B4-BE49-F238E27FC236}">
                <a16:creationId xmlns:a16="http://schemas.microsoft.com/office/drawing/2014/main" id="{5D9EC225-A4AF-C5D2-28DC-8538807B7DE9}"/>
              </a:ext>
            </a:extLst>
          </p:cNvPr>
          <p:cNvSpPr>
            <a:spLocks noGrp="1"/>
          </p:cNvSpPr>
          <p:nvPr>
            <p:ph type="body" sz="quarter" idx="10"/>
          </p:nvPr>
        </p:nvSpPr>
        <p:spPr/>
        <p:txBody>
          <a:bodyPr>
            <a:normAutofit/>
          </a:bodyPr>
          <a:lstStyle/>
          <a:p>
            <a:pPr algn="ctr"/>
            <a:r>
              <a:rPr lang="ar-SA" sz="4800" dirty="0"/>
              <a:t>خطة التواصل القيادي</a:t>
            </a:r>
          </a:p>
        </p:txBody>
      </p:sp>
      <p:sp>
        <p:nvSpPr>
          <p:cNvPr id="28" name="Segnaposto testo 5">
            <a:extLst>
              <a:ext uri="{FF2B5EF4-FFF2-40B4-BE49-F238E27FC236}">
                <a16:creationId xmlns:a16="http://schemas.microsoft.com/office/drawing/2014/main" id="{508C9C4D-DD6E-E57C-F284-ED35BACD9A67}"/>
              </a:ext>
            </a:extLst>
          </p:cNvPr>
          <p:cNvSpPr txBox="1">
            <a:spLocks/>
          </p:cNvSpPr>
          <p:nvPr/>
        </p:nvSpPr>
        <p:spPr>
          <a:xfrm flipH="1">
            <a:off x="4071216" y="2242786"/>
            <a:ext cx="10317745" cy="596267"/>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dirty="0"/>
              <a:t>الأثر الاستراتيجي والاجرائي للاجتماع</a:t>
            </a:r>
            <a:endParaRPr kumimoji="0" lang="en-US" sz="2800" b="1"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30" name="Segnaposto testo 2">
            <a:extLst>
              <a:ext uri="{FF2B5EF4-FFF2-40B4-BE49-F238E27FC236}">
                <a16:creationId xmlns:a16="http://schemas.microsoft.com/office/drawing/2014/main" id="{971B8C0B-C913-1B2B-6488-E47AF1FEBE46}"/>
              </a:ext>
            </a:extLst>
          </p:cNvPr>
          <p:cNvSpPr txBox="1">
            <a:spLocks/>
          </p:cNvSpPr>
          <p:nvPr/>
        </p:nvSpPr>
        <p:spPr>
          <a:xfrm flipH="1">
            <a:off x="4071215" y="3133322"/>
            <a:ext cx="10317745" cy="981302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الهدف من الاجتماع:</a:t>
            </a: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تعزيز التنسيق بين القيادات التنفيذية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مشاركة التحديات والمستجدات التشغيلية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رفع مستوى التواصل بين القطاعات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ضمان دعم فوري للقطاعات المحتاجة</a:t>
            </a: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الأثر المتوقع:</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قصير المدى: تحسّن سرعة نقل المعلومات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متوسط المدى: زيادة وضوح الأدوار والمسؤوليات المشتركة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بعيد المدى: تقليل المخاطر وتعزيز جودة القرارات القيادية</a:t>
            </a: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القيمة الاستراتيجية: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يدعم الحوكمة في اتخاذ القرار</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يقلل التكرار في المعالجات التنفيذية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يعزز وحدة التوجه داخل المؤسسة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يربط التنفيذ اليومي بالتخطيط الاستراتيجي</a:t>
            </a:r>
          </a:p>
          <a:p>
            <a:pPr marL="0" indent="0" algn="r" defTabSz="914035" rtl="1" fontAlgn="base">
              <a:spcAft>
                <a:spcPct val="0"/>
              </a:spcAft>
              <a:buClr>
                <a:srgbClr val="293947"/>
              </a:buClr>
              <a:buNone/>
              <a:defRPr/>
            </a:pPr>
            <a:r>
              <a:rPr lang="ar-SA" sz="2800" dirty="0">
                <a:solidFill>
                  <a:srgbClr val="BC9A69"/>
                </a:solidFill>
                <a:latin typeface="Avenir Next Arabic Demi" panose="020B0703020202020204" pitchFamily="34" charset="-78"/>
                <a:cs typeface="Avenir Next Arabic Demi" panose="020B0703020202020204" pitchFamily="34" charset="-78"/>
              </a:rPr>
              <a:t>في حال إهماله:</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تضارب في معالجة التحديات بين القطاعات</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غياب التنسيق في المبادرات المشتركة</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قرارات بطيئة وضعف في التكامل</a:t>
            </a:r>
          </a:p>
          <a:p>
            <a:pPr algn="r" defTabSz="914035" rtl="1" fontAlgn="base">
              <a:spcAft>
                <a:spcPct val="0"/>
              </a:spcAft>
              <a:buClr>
                <a:srgbClr val="293947"/>
              </a:buClr>
              <a:defRPr/>
            </a:pPr>
            <a:r>
              <a:rPr lang="ar-SA" sz="2800" kern="0" dirty="0">
                <a:latin typeface="Avenir Next Arabic" panose="020B0503020202020204" pitchFamily="34" charset="-78"/>
                <a:cs typeface="Avenir Next Arabic" panose="020B0503020202020204" pitchFamily="34" charset="-78"/>
              </a:rPr>
              <a:t>ضياع فرص التعاون بين الوحدات</a:t>
            </a:r>
            <a:endParaRPr lang="en-US" sz="2800" kern="0" dirty="0">
              <a:latin typeface="Avenir Next Arabic" panose="020B0503020202020204" pitchFamily="34" charset="-78"/>
              <a:cs typeface="Avenir Next Arabic" panose="020B0503020202020204" pitchFamily="34" charset="-78"/>
            </a:endParaRPr>
          </a:p>
          <a:p>
            <a:pPr marL="0" marR="0" lvl="0" indent="0" algn="r" defTabSz="914035" rtl="1" fontAlgn="base">
              <a:lnSpc>
                <a:spcPct val="100000"/>
              </a:lnSpc>
              <a:spcAft>
                <a:spcPct val="0"/>
              </a:spcAft>
              <a:buClr>
                <a:srgbClr val="293947"/>
              </a:buClr>
              <a:buSzTx/>
              <a:buFont typeface="Arial" pitchFamily="34" charset="0"/>
              <a:buNone/>
              <a:tabLst/>
              <a:defRPr/>
            </a:pP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endParaRPr lang="ar-SA" sz="2800" kern="0" dirty="0">
              <a:latin typeface="Avenir Next Arabic" panose="020B0503020202020204" pitchFamily="34" charset="-78"/>
              <a:cs typeface="Avenir Next Arabic" panose="020B0503020202020204" pitchFamily="34" charset="-78"/>
            </a:endParaRPr>
          </a:p>
        </p:txBody>
      </p:sp>
    </p:spTree>
    <p:extLst>
      <p:ext uri="{BB962C8B-B14F-4D97-AF65-F5344CB8AC3E}">
        <p14:creationId xmlns:p14="http://schemas.microsoft.com/office/powerpoint/2010/main" val="360733270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5A04-ABE0-A227-24A6-966DAC811E25}"/>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763DA257-12B9-1348-C413-40F0B4DC5921}"/>
              </a:ext>
            </a:extLst>
          </p:cNvPr>
          <p:cNvGraphicFramePr>
            <a:graphicFrameLocks noChangeAspect="1"/>
          </p:cNvGraphicFramePr>
          <p:nvPr>
            <p:custDataLst>
              <p:tags r:id="rId1"/>
            </p:custDataLst>
            <p:extLst>
              <p:ext uri="{D42A27DB-BD31-4B8C-83A1-F6EECF244321}">
                <p14:modId xmlns:p14="http://schemas.microsoft.com/office/powerpoint/2010/main" val="3964406766"/>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763DA257-12B9-1348-C413-40F0B4DC5921}"/>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E7CE567E-BF3D-0B17-C9DF-FE4845F25283}"/>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40E959DE-6783-9B9A-8ADB-1E5B3218C64D}"/>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خامساً:</a:t>
            </a:r>
            <a:br>
              <a:rPr lang="ar-SA" sz="4798" b="1" kern="1200" spc="0">
                <a:solidFill>
                  <a:srgbClr val="94BCCB"/>
                </a:solidFill>
                <a:ea typeface="+mn-ea"/>
              </a:rPr>
            </a:br>
            <a:r>
              <a:rPr lang="ar-SA" sz="4798"/>
              <a:t>اجتماع لجنة الصحة والسلامة والأمن والبيئة</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388341364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21CF7-6EA2-BA00-1F4F-6437F1AD563A}"/>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A3E31E08-E8B4-A7FF-A8D2-9700340860D6}"/>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1" name="think-cell data - do not delete" hidden="1">
                        <a:extLst>
                          <a:ext uri="{FF2B5EF4-FFF2-40B4-BE49-F238E27FC236}">
                            <a16:creationId xmlns:a16="http://schemas.microsoft.com/office/drawing/2014/main" id="{A3E31E08-E8B4-A7FF-A8D2-9700340860D6}"/>
                          </a:ext>
                        </a:extLst>
                      </p:cNvPr>
                      <p:cNvPicPr/>
                      <p:nvPr/>
                    </p:nvPicPr>
                    <p:blipFill>
                      <a:blip r:embed="rId5"/>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5CA5E1A6-29FF-3C68-9C2C-05959F5E1A1F}"/>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4B3EF610-85E5-59BE-A452-3F7970E84FB3}"/>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9EFD05EA-E84C-1677-EE7D-1F76713910E0}"/>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0" marR="0" lvl="0" indent="0" algn="justLow" defTabSz="914035" rtl="1" eaLnBrk="1" fontAlgn="base" latinLnBrk="0" hangingPunct="1">
                <a:lnSpc>
                  <a:spcPct val="100000"/>
                </a:lnSpc>
                <a:spcBef>
                  <a:spcPts val="0"/>
                </a:spcBef>
                <a:spcAft>
                  <a:spcPct val="0"/>
                </a:spcAft>
                <a:buClr>
                  <a:srgbClr val="293947"/>
                </a:buClr>
                <a:buSzTx/>
                <a:buFont typeface="Arial" pitchFamily="34" charset="0"/>
                <a:buNone/>
                <a:tabLst/>
                <a:defRPr/>
              </a:pPr>
              <a:endParaRPr lang="ar-SA" sz="2200">
                <a:solidFill>
                  <a:srgbClr val="BC9A69"/>
                </a:solidFill>
                <a:latin typeface="Avenir Next Arabic Demi" panose="020B0703020202020204" pitchFamily="34" charset="-78"/>
                <a:cs typeface="Avenir Next Arabic Demi" panose="020B0703020202020204" pitchFamily="34" charset="-78"/>
              </a:endParaRPr>
            </a:p>
            <a:p>
              <a:pPr marL="0" marR="0" lvl="0" indent="0" algn="r" defTabSz="914035" rtl="1" fontAlgn="base">
                <a:lnSpc>
                  <a:spcPct val="100000"/>
                </a:lnSpc>
                <a:spcAft>
                  <a:spcPct val="0"/>
                </a:spcAft>
                <a:buClr>
                  <a:srgbClr val="293947"/>
                </a:buClr>
                <a:buSzTx/>
                <a:buNone/>
                <a:tabLst/>
                <a:defRPr/>
              </a:pPr>
              <a:r>
                <a:rPr lang="ar-SA" sz="2400">
                  <a:solidFill>
                    <a:srgbClr val="BC9A69"/>
                  </a:solidFill>
                  <a:latin typeface="Avenir Next Arabic Demi" panose="020B0703020202020204" pitchFamily="34" charset="-78"/>
                  <a:cs typeface="Avenir Next Arabic Demi" panose="020B0703020202020204" pitchFamily="34" charset="-78"/>
                </a:rPr>
                <a:t>حوكمة قطاع الصحة والسلامة والأمن والبيئة</a:t>
              </a:r>
              <a:r>
                <a:rPr lang="en-US" sz="2400">
                  <a:solidFill>
                    <a:srgbClr val="BC9A69"/>
                  </a:solidFill>
                  <a:latin typeface="Avenir Next Arabic Demi" panose="020B0703020202020204" pitchFamily="34" charset="-78"/>
                  <a:cs typeface="Avenir Next Arabic Demi" panose="020B0703020202020204" pitchFamily="34" charset="-78"/>
                </a:rPr>
                <a:t>:</a:t>
              </a:r>
              <a:endParaRPr lang="ar-SA" sz="2400">
                <a:solidFill>
                  <a:srgbClr val="BC9A69"/>
                </a:solidFill>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000">
                  <a:latin typeface="Avenir Next Arabic Demi" panose="020B0703020202020204" pitchFamily="34" charset="-78"/>
                  <a:cs typeface="Avenir Next Arabic Demi" panose="020B0703020202020204" pitchFamily="34" charset="-78"/>
                </a:rPr>
                <a:t>متابعة  تنفيذ خطة الصحة والسلامة ولأمن والبيئة السنوية.</a:t>
              </a:r>
            </a:p>
            <a:p>
              <a:pPr algn="r" defTabSz="914035" rtl="1" fontAlgn="base">
                <a:spcAft>
                  <a:spcPct val="0"/>
                </a:spcAft>
                <a:buClr>
                  <a:srgbClr val="293947"/>
                </a:buClr>
                <a:defRPr/>
              </a:pPr>
              <a:r>
                <a:rPr lang="ar-SA" sz="2000">
                  <a:latin typeface="Avenir Next Arabic Demi" panose="020B0703020202020204" pitchFamily="34" charset="-78"/>
                  <a:cs typeface="Avenir Next Arabic Demi" panose="020B0703020202020204" pitchFamily="34" charset="-78"/>
                </a:rPr>
                <a:t> </a:t>
              </a: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ضمان اتخاذ القرارات الاستراتيجية الحاسمة بما يتماشى مع استراتيجية كدانة.</a:t>
              </a:r>
            </a:p>
            <a:p>
              <a:pPr algn="r" defTabSz="914035" rtl="1" fontAlgn="base">
                <a:spcAft>
                  <a:spcPct val="0"/>
                </a:spcAft>
                <a:buClr>
                  <a:srgbClr val="293947"/>
                </a:buClr>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المشاركة في التخطيط الاستراتيجي وإجراء تحليل الأداء.</a:t>
              </a:r>
            </a:p>
            <a:p>
              <a:pPr algn="r" defTabSz="914035" rtl="1" fontAlgn="base">
                <a:spcAft>
                  <a:spcPct val="0"/>
                </a:spcAft>
                <a:buClr>
                  <a:srgbClr val="293947"/>
                </a:buClr>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مناقشة المواضيع من قبل المسؤول عن القطاع المعني والاستئناس برأي اعضاء اللجنة لدعم اتخاذ القرار.</a:t>
              </a:r>
            </a:p>
            <a:p>
              <a:pPr marL="0" indent="0" algn="r" defTabSz="914035" rtl="1" fontAlgn="base">
                <a:spcAft>
                  <a:spcPct val="0"/>
                </a:spcAft>
                <a:buClr>
                  <a:srgbClr val="293947"/>
                </a:buClr>
                <a:buNone/>
                <a:defRPr/>
              </a:pPr>
              <a:endParaRPr kumimoji="0" lang="en-US"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40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marL="95221" marR="0" lvl="0" indent="-95221" algn="r" defTabSz="914126"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000">
                  <a:latin typeface="Avenir Next Arabic Demi" panose="020B0703020202020204" pitchFamily="34" charset="-78"/>
                  <a:cs typeface="Avenir Next Arabic Demi" panose="020B0703020202020204" pitchFamily="34" charset="-78"/>
                </a:rPr>
                <a:t>التزام الحضور لجميع او غالبية الأعضاء. </a:t>
              </a:r>
            </a:p>
            <a:p>
              <a:pPr marL="95221" marR="0" lvl="0" indent="-95221" algn="r" defTabSz="914126"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عرض مستندات داعمة للموضوعات التي سيتم مناقشتها.</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دراسة الخيارات وتحليلها.</a:t>
              </a:r>
            </a:p>
            <a:p>
              <a:pPr marL="0" indent="0" algn="r" defTabSz="914035" rtl="1" fontAlgn="base">
                <a:spcAft>
                  <a:spcPct val="0"/>
                </a:spcAft>
                <a:buClr>
                  <a:srgbClr val="293947"/>
                </a:buClr>
                <a:buNone/>
                <a:defRPr/>
              </a:pPr>
              <a:endParaRPr lang="ar-SA" sz="2400">
                <a:solidFill>
                  <a:srgbClr val="BC9A69"/>
                </a:solidFill>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4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الرئيس التنفيذي</a:t>
              </a:r>
              <a:endParaRPr kumimoji="0" lang="en-US"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نائب الرئيس التنفيذي</a:t>
              </a:r>
              <a:endParaRPr kumimoji="0" lang="en-US"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نائب الرئيس للخدمات المشتركة</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رؤساء القطاعات (</a:t>
              </a:r>
              <a:r>
                <a:rPr kumimoji="0" lang="en-US"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N-1</a:t>
              </a:r>
              <a:r>
                <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rPr>
                <a:t>)</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000">
                  <a:latin typeface="Avenir Next Arabic Demi" panose="020B0703020202020204" pitchFamily="34" charset="-78"/>
                  <a:cs typeface="Avenir Next Arabic Demi" panose="020B0703020202020204" pitchFamily="34" charset="-78"/>
                </a:rPr>
                <a:t>رئيس الصحة والسلامة والأمن والبيئة</a:t>
              </a:r>
              <a:endParaRPr kumimoji="0" lang="ar-SA" sz="20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endParaRPr lang="en-US" sz="2200"/>
            </a:p>
            <a:p>
              <a:pPr marL="0" indent="0" algn="r" defTabSz="913579" rtl="1" fontAlgn="base">
                <a:spcAft>
                  <a:spcPct val="0"/>
                </a:spcAft>
                <a:buClr>
                  <a:srgbClr val="293947"/>
                </a:buClr>
                <a:buNone/>
                <a:defRPr/>
              </a:pPr>
              <a:endParaRPr lang="ar-SA" sz="2200">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728AA86E-C1DF-4C66-70CD-15008F2A8AB2}"/>
                </a:ext>
              </a:extLst>
            </p:cNvPr>
            <p:cNvSpPr txBox="1">
              <a:spLocks/>
            </p:cNvSpPr>
            <p:nvPr/>
          </p:nvSpPr>
          <p:spPr>
            <a:xfrm>
              <a:off x="1153380" y="2439336"/>
              <a:ext cx="10309630"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kumimoji="0" lang="ar-SA" sz="2800" b="1" i="0" u="none" strike="noStrike" kern="1200" cap="none" spc="0" normalizeH="0" baseline="0" noProof="0">
                  <a:ln>
                    <a:noFill/>
                  </a:ln>
                  <a:solidFill>
                    <a:srgbClr val="FFFFFF"/>
                  </a:solidFill>
                  <a:effectLst/>
                  <a:uLnTx/>
                  <a:uFillTx/>
                  <a:latin typeface="Arial" charset="0"/>
                  <a:ea typeface="+mn-ea"/>
                  <a:cs typeface="+mn-cs"/>
                </a:rPr>
                <a:t>خطة موسم الحج </a:t>
              </a:r>
            </a:p>
          </p:txBody>
        </p:sp>
        <p:sp>
          <p:nvSpPr>
            <p:cNvPr id="5" name="Segnaposto testo 5">
              <a:extLst>
                <a:ext uri="{FF2B5EF4-FFF2-40B4-BE49-F238E27FC236}">
                  <a16:creationId xmlns:a16="http://schemas.microsoft.com/office/drawing/2014/main" id="{58AF4BC1-DEE9-A586-E211-A9D255E6A084}"/>
                </a:ext>
              </a:extLst>
            </p:cNvPr>
            <p:cNvSpPr txBox="1">
              <a:spLocks/>
            </p:cNvSpPr>
            <p:nvPr/>
          </p:nvSpPr>
          <p:spPr>
            <a:xfrm>
              <a:off x="11641601" y="2439336"/>
              <a:ext cx="8124929"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L="0" marR="0" lvl="0" indent="0" algn="ctr" defTabSz="914035" rtl="1" eaLnBrk="0" fontAlgn="base" latinLnBrk="0" hangingPunct="0">
                <a:lnSpc>
                  <a:spcPct val="100000"/>
                </a:lnSpc>
                <a:spcBef>
                  <a:spcPct val="50000"/>
                </a:spcBef>
                <a:spcAft>
                  <a:spcPct val="0"/>
                </a:spcAft>
                <a:buClr>
                  <a:srgbClr val="293947"/>
                </a:buClr>
                <a:buSzTx/>
                <a:buFontTx/>
                <a:buNone/>
                <a:tabLst/>
                <a:defRPr/>
              </a:pPr>
              <a:r>
                <a:rPr lang="ar-SA" sz="2800"/>
                <a:t>إطار عمل الاجتماع</a:t>
              </a:r>
              <a:endParaRPr kumimoji="0" lang="en-US" sz="2800" b="1" i="0" u="none" strike="noStrike" kern="1200" cap="none" spc="0" normalizeH="0" baseline="0" noProof="0">
                <a:ln>
                  <a:noFill/>
                </a:ln>
                <a:solidFill>
                  <a:srgbClr val="FFFFFF"/>
                </a:solidFill>
                <a:effectLst/>
                <a:uLnTx/>
                <a:uFillTx/>
                <a:latin typeface="Arial" charset="0"/>
                <a:ea typeface="+mn-ea"/>
                <a:cs typeface="+mn-cs"/>
              </a:endParaRPr>
            </a:p>
          </p:txBody>
        </p:sp>
        <p:sp>
          <p:nvSpPr>
            <p:cNvPr id="6" name="Segnaposto testo 5">
              <a:extLst>
                <a:ext uri="{FF2B5EF4-FFF2-40B4-BE49-F238E27FC236}">
                  <a16:creationId xmlns:a16="http://schemas.microsoft.com/office/drawing/2014/main" id="{116478C4-7CDC-CA88-5E7E-E20CF605EB6F}"/>
                </a:ext>
              </a:extLst>
            </p:cNvPr>
            <p:cNvSpPr txBox="1">
              <a:spLocks/>
            </p:cNvSpPr>
            <p:nvPr/>
          </p:nvSpPr>
          <p:spPr>
            <a:xfrm>
              <a:off x="19906119" y="2439336"/>
              <a:ext cx="2943348" cy="596578"/>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 الاجتماع</a:t>
              </a:r>
            </a:p>
          </p:txBody>
        </p:sp>
        <p:sp>
          <p:nvSpPr>
            <p:cNvPr id="7" name="Segnaposto testo 2">
              <a:extLst>
                <a:ext uri="{FF2B5EF4-FFF2-40B4-BE49-F238E27FC236}">
                  <a16:creationId xmlns:a16="http://schemas.microsoft.com/office/drawing/2014/main" id="{9F2F9500-507E-1E7E-A15B-E80622786A7C}"/>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ربع سنوي</a:t>
              </a:r>
              <a:endParaRPr kumimoji="0" lang="ar-SA" sz="24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a:p>
              <a:pPr marL="95174" indent="-95174" algn="r" defTabSz="913669" rtl="1" fontAlgn="base">
                <a:spcAft>
                  <a:spcPct val="0"/>
                </a:spcAft>
                <a:buClr>
                  <a:srgbClr val="293947"/>
                </a:buClr>
                <a:defRPr/>
              </a:pPr>
              <a:endParaRPr lang="ar-SA" sz="2399">
                <a:solidFill>
                  <a:srgbClr val="434345"/>
                </a:solidFill>
                <a:latin typeface="Avenir Next Arabic Demi" panose="020B0703020202020204" pitchFamily="34" charset="-78"/>
                <a:cs typeface="Avenir Next Arabic Demi" panose="020B0703020202020204" pitchFamily="34" charset="-78"/>
              </a:endParaRPr>
            </a:p>
          </p:txBody>
        </p:sp>
        <p:sp>
          <p:nvSpPr>
            <p:cNvPr id="8" name="Segnaposto testo 5">
              <a:extLst>
                <a:ext uri="{FF2B5EF4-FFF2-40B4-BE49-F238E27FC236}">
                  <a16:creationId xmlns:a16="http://schemas.microsoft.com/office/drawing/2014/main" id="{4AD0E052-1E5E-1DA9-E72B-61FA93034840}"/>
                </a:ext>
              </a:extLst>
            </p:cNvPr>
            <p:cNvSpPr txBox="1">
              <a:spLocks/>
            </p:cNvSpPr>
            <p:nvPr/>
          </p:nvSpPr>
          <p:spPr>
            <a:xfrm>
              <a:off x="19906116" y="5505595"/>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دورية</a:t>
              </a:r>
              <a:r>
                <a:rPr lang="en-US" sz="2799">
                  <a:solidFill>
                    <a:srgbClr val="FFFFFF"/>
                  </a:solidFill>
                  <a:latin typeface="Arial" charset="0"/>
                </a:rPr>
                <a:t>  </a:t>
              </a:r>
              <a:r>
                <a:rPr lang="ar-SA" sz="2799">
                  <a:solidFill>
                    <a:srgbClr val="FFFFFF"/>
                  </a:solidFill>
                  <a:latin typeface="Arial" charset="0"/>
                </a:rPr>
                <a:t>التقارير</a:t>
              </a:r>
            </a:p>
          </p:txBody>
        </p:sp>
        <p:sp>
          <p:nvSpPr>
            <p:cNvPr id="9" name="Segnaposto testo 2">
              <a:extLst>
                <a:ext uri="{FF2B5EF4-FFF2-40B4-BE49-F238E27FC236}">
                  <a16:creationId xmlns:a16="http://schemas.microsoft.com/office/drawing/2014/main" id="{41B5FEEB-265A-FEE1-0975-A6CF3D8D019D}"/>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399">
                  <a:solidFill>
                    <a:srgbClr val="434345"/>
                  </a:solidFill>
                  <a:latin typeface="Avenir Next Arabic Demi" panose="020B0703020202020204" pitchFamily="34" charset="-78"/>
                  <a:cs typeface="Avenir Next Arabic Demi" panose="020B0703020202020204" pitchFamily="34" charset="-78"/>
                </a:rPr>
                <a:t>ربع سنوي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E846F931-2442-426E-338E-BB9247E36F92}"/>
                </a:ext>
              </a:extLst>
            </p:cNvPr>
            <p:cNvSpPr txBox="1">
              <a:spLocks/>
            </p:cNvSpPr>
            <p:nvPr/>
          </p:nvSpPr>
          <p:spPr>
            <a:xfrm>
              <a:off x="19906114" y="8836909"/>
              <a:ext cx="2943346" cy="800393"/>
            </a:xfrm>
            <a:prstGeom prst="rect">
              <a:avLst/>
            </a:prstGeom>
            <a:solidFill>
              <a:schemeClr val="accent1"/>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r" defTabSz="913579" rtl="1" eaLnBrk="0" fontAlgn="base" hangingPunct="0">
                <a:spcBef>
                  <a:spcPct val="50000"/>
                </a:spcBef>
                <a:spcAft>
                  <a:spcPct val="0"/>
                </a:spcAft>
                <a:buClr>
                  <a:srgbClr val="293947"/>
                </a:buClr>
                <a:defRPr/>
              </a:pPr>
              <a:r>
                <a:rPr lang="ar-SA" sz="2799">
                  <a:solidFill>
                    <a:srgbClr val="FFFFFF"/>
                  </a:solidFill>
                  <a:latin typeface="Arial" charset="0"/>
                </a:rPr>
                <a:t>مدة الاجتماع</a:t>
              </a:r>
            </a:p>
          </p:txBody>
        </p:sp>
        <p:sp>
          <p:nvSpPr>
            <p:cNvPr id="11" name="Segnaposto testo 2">
              <a:extLst>
                <a:ext uri="{FF2B5EF4-FFF2-40B4-BE49-F238E27FC236}">
                  <a16:creationId xmlns:a16="http://schemas.microsoft.com/office/drawing/2014/main" id="{C508B940-CCDA-86C5-EA62-BA333B88975D}"/>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60 دقيقه</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27CCAE11-E07E-CE75-604F-D9E8766CA259}"/>
                </a:ext>
              </a:extLst>
            </p:cNvPr>
            <p:cNvSpPr txBox="1">
              <a:spLocks/>
            </p:cNvSpPr>
            <p:nvPr/>
          </p:nvSpPr>
          <p:spPr>
            <a:xfrm>
              <a:off x="4022099" y="3515602"/>
              <a:ext cx="4572190" cy="781949"/>
            </a:xfrm>
            <a:prstGeom prst="rect">
              <a:avLst/>
            </a:prstGeom>
            <a:solidFill>
              <a:srgbClr val="595959"/>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399">
                  <a:solidFill>
                    <a:srgbClr val="FFFFFF"/>
                  </a:solidFill>
                  <a:latin typeface="Arial" charset="0"/>
                </a:rPr>
                <a:t>الرئيس التنفيذي</a:t>
              </a:r>
            </a:p>
          </p:txBody>
        </p:sp>
        <p:cxnSp>
          <p:nvCxnSpPr>
            <p:cNvPr id="13" name="Elbow Connector 13">
              <a:extLst>
                <a:ext uri="{FF2B5EF4-FFF2-40B4-BE49-F238E27FC236}">
                  <a16:creationId xmlns:a16="http://schemas.microsoft.com/office/drawing/2014/main" id="{B012A64E-6BC8-9FB4-EA3F-338B11ED53C6}"/>
                </a:ext>
              </a:extLst>
            </p:cNvPr>
            <p:cNvCxnSpPr>
              <a:cxnSpLocks/>
              <a:stCxn id="12" idx="2"/>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A07B6B47-E7F3-A1C9-4A87-016FBFA7D37A}"/>
                </a:ext>
              </a:extLst>
            </p:cNvPr>
            <p:cNvCxnSpPr>
              <a:cxnSpLocks/>
              <a:stCxn id="12" idx="2"/>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7">
              <a:extLst>
                <a:ext uri="{FF2B5EF4-FFF2-40B4-BE49-F238E27FC236}">
                  <a16:creationId xmlns:a16="http://schemas.microsoft.com/office/drawing/2014/main" id="{A4B58A3B-42CD-6C38-11C6-AA6D29677927}"/>
                </a:ext>
              </a:extLst>
            </p:cNvPr>
            <p:cNvCxnSpPr>
              <a:cxnSpLocks/>
              <a:stCxn id="12" idx="2"/>
              <a:endCxn id="27" idx="3"/>
            </p:cNvCxnSpPr>
            <p:nvPr/>
          </p:nvCxnSpPr>
          <p:spPr bwMode="auto">
            <a:xfrm rot="16200000" flipH="1">
              <a:off x="7203850" y="3401895"/>
              <a:ext cx="1923789" cy="3715102"/>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F41F76D6-F263-386D-16E8-40A5B1351254}"/>
                </a:ext>
              </a:extLst>
            </p:cNvPr>
            <p:cNvCxnSpPr>
              <a:cxnSpLocks/>
              <a:stCxn id="12" idx="2"/>
            </p:cNvCxnSpPr>
            <p:nvPr/>
          </p:nvCxnSpPr>
          <p:spPr bwMode="auto">
            <a:xfrm rot="16200000" flipH="1">
              <a:off x="6048614" y="4557132"/>
              <a:ext cx="1950694" cy="1431532"/>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 name="Text Placeholder 44">
            <a:extLst>
              <a:ext uri="{FF2B5EF4-FFF2-40B4-BE49-F238E27FC236}">
                <a16:creationId xmlns:a16="http://schemas.microsoft.com/office/drawing/2014/main" id="{AB36C7B3-9437-36A4-478B-937E26D42130}"/>
              </a:ext>
            </a:extLst>
          </p:cNvPr>
          <p:cNvSpPr>
            <a:spLocks noGrp="1"/>
          </p:cNvSpPr>
          <p:nvPr>
            <p:ph type="body" sz="quarter" idx="10"/>
          </p:nvPr>
        </p:nvSpPr>
        <p:spPr/>
        <p:txBody>
          <a:bodyPr>
            <a:normAutofit/>
          </a:bodyPr>
          <a:lstStyle/>
          <a:p>
            <a:r>
              <a:rPr lang="ar-SA" sz="4800">
                <a:sym typeface="Avenir Next Arabic Demi" panose="020B0703020202020204" pitchFamily="34" charset="-78"/>
              </a:rPr>
              <a:t>لجنة الصحة والسلامة والأمن والبيئة</a:t>
            </a:r>
            <a:endParaRPr lang="en-US" sz="4800">
              <a:sym typeface="Avenir Next Arabic Demi" panose="020B0703020202020204" pitchFamily="34" charset="-78"/>
            </a:endParaRPr>
          </a:p>
        </p:txBody>
      </p:sp>
      <p:sp>
        <p:nvSpPr>
          <p:cNvPr id="23" name="Segnaposto testo 2">
            <a:extLst>
              <a:ext uri="{FF2B5EF4-FFF2-40B4-BE49-F238E27FC236}">
                <a16:creationId xmlns:a16="http://schemas.microsoft.com/office/drawing/2014/main" id="{4C049990-EFAF-128B-E878-FBF3DB265118}"/>
              </a:ext>
            </a:extLst>
          </p:cNvPr>
          <p:cNvSpPr txBox="1">
            <a:spLocks/>
          </p:cNvSpPr>
          <p:nvPr/>
        </p:nvSpPr>
        <p:spPr>
          <a:xfrm rot="5400000" flipH="1">
            <a:off x="21191624" y="5745112"/>
            <a:ext cx="781767" cy="2171994"/>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b="0">
                <a:solidFill>
                  <a:srgbClr val="000000"/>
                </a:solidFill>
                <a:latin typeface="Avenir Next Arabic Demi" panose="020B0703020202020204" pitchFamily="34" charset="-78"/>
                <a:cs typeface="Avenir Next Arabic Demi" panose="020B0703020202020204" pitchFamily="34" charset="-78"/>
              </a:rPr>
              <a:t>نائب الرئيس التنفيذي</a:t>
            </a:r>
            <a:endParaRPr lang="ar-SA" sz="1600" b="0">
              <a:solidFill>
                <a:srgbClr val="000000"/>
              </a:solidFill>
              <a:latin typeface="Arial" charset="0"/>
            </a:endParaRPr>
          </a:p>
        </p:txBody>
      </p:sp>
      <p:sp>
        <p:nvSpPr>
          <p:cNvPr id="25" name="Segnaposto testo 2">
            <a:extLst>
              <a:ext uri="{FF2B5EF4-FFF2-40B4-BE49-F238E27FC236}">
                <a16:creationId xmlns:a16="http://schemas.microsoft.com/office/drawing/2014/main" id="{471CB1D8-29C6-FF4F-1815-4FDAFCC8CED3}"/>
              </a:ext>
            </a:extLst>
          </p:cNvPr>
          <p:cNvSpPr txBox="1">
            <a:spLocks/>
          </p:cNvSpPr>
          <p:nvPr/>
        </p:nvSpPr>
        <p:spPr>
          <a:xfrm rot="5400000" flipH="1">
            <a:off x="18761518" y="5660824"/>
            <a:ext cx="781767" cy="2340567"/>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latin typeface="Avenir Next Arabic Demi" panose="020B0703020202020204" pitchFamily="34" charset="-78"/>
                <a:cs typeface="Avenir Next Arabic Demi" panose="020B0703020202020204" pitchFamily="34" charset="-78"/>
              </a:rPr>
              <a:t>نائب الرئيس للخدمات المشتركة</a:t>
            </a:r>
          </a:p>
        </p:txBody>
      </p:sp>
      <p:sp>
        <p:nvSpPr>
          <p:cNvPr id="26" name="Segnaposto testo 2">
            <a:extLst>
              <a:ext uri="{FF2B5EF4-FFF2-40B4-BE49-F238E27FC236}">
                <a16:creationId xmlns:a16="http://schemas.microsoft.com/office/drawing/2014/main" id="{E8FC4D3B-F86C-E2DD-1E9B-4C3C0D406F51}"/>
              </a:ext>
            </a:extLst>
          </p:cNvPr>
          <p:cNvSpPr txBox="1">
            <a:spLocks/>
          </p:cNvSpPr>
          <p:nvPr/>
        </p:nvSpPr>
        <p:spPr>
          <a:xfrm rot="5400000" flipH="1">
            <a:off x="15837797" y="5745108"/>
            <a:ext cx="781767" cy="2171994"/>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latin typeface="Avenir Next Arabic Demi" panose="020B0703020202020204" pitchFamily="34" charset="-78"/>
                <a:cs typeface="Avenir Next Arabic Demi" panose="020B0703020202020204" pitchFamily="34" charset="-78"/>
              </a:rPr>
              <a:t>رؤساء القطاعات (</a:t>
            </a:r>
            <a:r>
              <a:rPr lang="en-US" sz="1600">
                <a:latin typeface="Avenir Next Arabic Demi" panose="020B0703020202020204" pitchFamily="34" charset="-78"/>
                <a:cs typeface="Avenir Next Arabic Demi" panose="020B0703020202020204" pitchFamily="34" charset="-78"/>
              </a:rPr>
              <a:t>N-1</a:t>
            </a:r>
            <a:r>
              <a:rPr lang="ar-SA" sz="1600">
                <a:latin typeface="Avenir Next Arabic Demi" panose="020B0703020202020204" pitchFamily="34" charset="-78"/>
                <a:cs typeface="Avenir Next Arabic Demi" panose="020B0703020202020204" pitchFamily="34" charset="-78"/>
              </a:rPr>
              <a:t>)</a:t>
            </a:r>
            <a:endParaRPr lang="en-US" sz="1600">
              <a:latin typeface="Avenir Next Arabic Demi" panose="020B0703020202020204" pitchFamily="34" charset="-78"/>
              <a:cs typeface="Avenir Next Arabic Demi" panose="020B0703020202020204" pitchFamily="34" charset="-78"/>
            </a:endParaRPr>
          </a:p>
        </p:txBody>
      </p:sp>
      <p:sp>
        <p:nvSpPr>
          <p:cNvPr id="27" name="Segnaposto testo 2">
            <a:extLst>
              <a:ext uri="{FF2B5EF4-FFF2-40B4-BE49-F238E27FC236}">
                <a16:creationId xmlns:a16="http://schemas.microsoft.com/office/drawing/2014/main" id="{5797B4D4-2C2F-0C96-00C4-379B61F16737}"/>
              </a:ext>
            </a:extLst>
          </p:cNvPr>
          <p:cNvSpPr txBox="1">
            <a:spLocks/>
          </p:cNvSpPr>
          <p:nvPr/>
        </p:nvSpPr>
        <p:spPr>
          <a:xfrm rot="5400000" flipH="1">
            <a:off x="13403017" y="5660822"/>
            <a:ext cx="781767" cy="2340567"/>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marL="0" marR="0" lvl="0" indent="0" algn="ctr" defTabSz="913579" rtl="1" eaLnBrk="0" fontAlgn="base" latinLnBrk="0" hangingPunct="0">
              <a:lnSpc>
                <a:spcPct val="100000"/>
              </a:lnSpc>
              <a:spcBef>
                <a:spcPct val="50000"/>
              </a:spcBef>
              <a:spcAft>
                <a:spcPct val="0"/>
              </a:spcAft>
              <a:buClr>
                <a:srgbClr val="293947"/>
              </a:buClr>
              <a:buSzTx/>
              <a:buFontTx/>
              <a:buNone/>
              <a:tabLst/>
              <a:defRPr/>
            </a:pPr>
            <a:r>
              <a:rPr kumimoji="0" lang="ar-SA" sz="1600" b="0" i="0" u="none" strike="noStrike" kern="1200" cap="none" spc="0" normalizeH="0" baseline="0" noProof="0">
                <a:ln>
                  <a:noFill/>
                </a:ln>
                <a:solidFill>
                  <a:srgbClr val="000000"/>
                </a:solidFill>
                <a:effectLst/>
                <a:uLnTx/>
                <a:uFillTx/>
                <a:latin typeface="Arial" charset="0"/>
                <a:cs typeface="Avenir Next Arabic Demi"/>
              </a:rPr>
              <a:t>رئيس - الصحة والسلامة والأمن والبيئة</a:t>
            </a:r>
          </a:p>
        </p:txBody>
      </p:sp>
    </p:spTree>
    <p:extLst>
      <p:ext uri="{BB962C8B-B14F-4D97-AF65-F5344CB8AC3E}">
        <p14:creationId xmlns:p14="http://schemas.microsoft.com/office/powerpoint/2010/main" val="243812875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26F7E-400B-211F-B70F-44FEBFBBAF7E}"/>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4D7E9020-64DB-DFAC-8C9D-9593DEA2C0E4}"/>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4D7E9020-64DB-DFAC-8C9D-9593DEA2C0E4}"/>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2C6F8EA3-CFC1-F4AD-A4BC-ED1830F89A20}"/>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F2E18A40-3A52-7F89-AD9C-DC6A13F64996}"/>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سادساً:</a:t>
            </a:r>
            <a:br>
              <a:rPr lang="ar-SA" sz="4798" b="1" kern="1200" spc="0">
                <a:solidFill>
                  <a:srgbClr val="94BCCB"/>
                </a:solidFill>
                <a:ea typeface="+mn-ea"/>
              </a:rPr>
            </a:br>
            <a:r>
              <a:rPr lang="ar-SA" sz="4798"/>
              <a:t>اجتماع مراجعة المبادرات الاستراتيجية  لمكتب إدارة التحول</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20310459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A99F-0482-3F34-8CC9-E66F09826168}"/>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7BAAF247-AB1B-509F-965F-FFCD47941A89}"/>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7BAAF247-AB1B-509F-965F-FFCD47941A89}"/>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93AFCBAA-46DB-D224-25F4-B8652D1DDB8C}"/>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F709FB82-26B8-5AB8-8843-93B6528D8650}"/>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DA171461-6250-98C0-E4C6-C3027B13FFF0}"/>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211" indent="-95211" algn="r" defTabSz="914035" rtl="1" fontAlgn="base">
                <a:spcAft>
                  <a:spcPct val="0"/>
                </a:spcAft>
                <a:buClr>
                  <a:srgbClr val="293947"/>
                </a:buClr>
                <a:defRPr/>
              </a:pPr>
              <a:endParaRPr lang="ar-SA"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في اجتماع مراجعة المبادرات الاستراتيجية لمكتب إدارة التحول، سيتم مناقشة التقدم المحرز في المبادرات الاستراتيجية. سيتم تحديد التحديات والمعوقات التي تواجه التنفيذ، ومراجعة الإجراءات المتخذة لحلها، بالإضافة إلى اقتراح تحسينات وتعديلات لضمان تحقيق النتائج المرجوة.</a:t>
              </a:r>
            </a:p>
            <a:p>
              <a:pPr marL="0" indent="0" algn="r" defTabSz="914035" rtl="1" fontAlgn="base">
                <a:spcAft>
                  <a:spcPct val="0"/>
                </a:spcAft>
                <a:buClr>
                  <a:srgbClr val="293947"/>
                </a:buClr>
                <a:buNone/>
                <a:defRPr/>
              </a:pPr>
              <a:endParaRPr lang="ar-SA" sz="2200">
                <a:solidFill>
                  <a:schemeClr val="accent1">
                    <a:lumMod val="75000"/>
                  </a:schemeClr>
                </a:solidFill>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حضور رئيس كل قطاع </a:t>
              </a: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بيانات وتحديثات</a:t>
              </a:r>
            </a:p>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L="95211" marR="0" lvl="0" indent="-95211" algn="r" defTabSz="914035" rtl="1" eaLnBrk="1" fontAlgn="base" latinLnBrk="0" hangingPunct="1">
                <a:lnSpc>
                  <a:spcPct val="100000"/>
                </a:lnSpc>
                <a:spcBef>
                  <a:spcPts val="0"/>
                </a:spcBef>
                <a:spcAft>
                  <a:spcPct val="0"/>
                </a:spcAft>
                <a:buClr>
                  <a:srgbClr val="293947"/>
                </a:buClr>
                <a:buSzTx/>
                <a:buFont typeface="Arial" pitchFamily="34" charset="0"/>
                <a:buChar char="•"/>
                <a:tabLst/>
                <a:defRPr/>
              </a:pPr>
              <a:r>
                <a:rPr lang="ar-SA" sz="2200" kern="0">
                  <a:latin typeface="Avenir Next Arabic" panose="020B0503020202020204" pitchFamily="34" charset="-78"/>
                  <a:cs typeface="Avenir Next Arabic" panose="020B0503020202020204" pitchFamily="34" charset="-78"/>
                </a:rPr>
                <a:t>الرئيس التنفيذي</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قطاع الاستراتيجية وتقييم الاعمال</a:t>
              </a:r>
            </a:p>
            <a:p>
              <a:pPr marL="95211" indent="-95211"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القطاع المعني</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kumimoji="0" lang="ar-SA"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32C7A267-0D47-333F-0A34-00BB1FB196E9}"/>
                </a:ext>
              </a:extLst>
            </p:cNvPr>
            <p:cNvSpPr txBox="1">
              <a:spLocks/>
            </p:cNvSpPr>
            <p:nvPr/>
          </p:nvSpPr>
          <p:spPr>
            <a:xfrm>
              <a:off x="1153380" y="2439336"/>
              <a:ext cx="10309630"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marR="0" lvl="0" indent="0" algn="ctr" defTabSz="913579" rtl="1" eaLnBrk="0" fontAlgn="base" hangingPunct="0">
                <a:lnSpc>
                  <a:spcPct val="100000"/>
                </a:lnSpc>
                <a:spcBef>
                  <a:spcPct val="50000"/>
                </a:spcBef>
                <a:spcAft>
                  <a:spcPct val="0"/>
                </a:spcAft>
                <a:buClr>
                  <a:srgbClr val="293947"/>
                </a:buClr>
                <a:buSzTx/>
                <a:buFontTx/>
                <a:buNone/>
                <a:tabLst/>
                <a:defRPr/>
              </a:pPr>
              <a:r>
                <a:rPr lang="ar-SA" sz="2800">
                  <a:latin typeface="Avenir Next Arabic Demi" panose="020B0703020202020204" pitchFamily="34" charset="-78"/>
                  <a:cs typeface="Avenir Next Arabic Demi" panose="020B0703020202020204" pitchFamily="34" charset="-78"/>
                  <a:sym typeface="Avenir Next Arabic Demi" panose="020B0703020202020204" pitchFamily="34" charset="-78"/>
                </a:rPr>
                <a:t>مراجعة المبادرات الاستراتيجية لمكتب ادارة التحول</a:t>
              </a:r>
              <a:endParaRPr lang="ar-SA" sz="2800">
                <a:latin typeface="Avenir Next Arabic Demi" panose="020B0703020202020204" pitchFamily="34" charset="-78"/>
                <a:cs typeface="Avenir Next Arabic Demi" panose="020B0703020202020204" pitchFamily="34" charset="-78"/>
              </a:endParaRPr>
            </a:p>
          </p:txBody>
        </p:sp>
        <p:sp>
          <p:nvSpPr>
            <p:cNvPr id="5" name="Segnaposto testo 5">
              <a:extLst>
                <a:ext uri="{FF2B5EF4-FFF2-40B4-BE49-F238E27FC236}">
                  <a16:creationId xmlns:a16="http://schemas.microsoft.com/office/drawing/2014/main" id="{790C758B-B8F7-001E-BAB7-95E627387785}"/>
                </a:ext>
              </a:extLst>
            </p:cNvPr>
            <p:cNvSpPr txBox="1">
              <a:spLocks/>
            </p:cNvSpPr>
            <p:nvPr/>
          </p:nvSpPr>
          <p:spPr>
            <a:xfrm>
              <a:off x="11641601" y="2439336"/>
              <a:ext cx="8124929"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defTabSz="913579">
                <a:defRPr/>
              </a:pPr>
              <a:r>
                <a:rPr lang="ar-SA">
                  <a:solidFill>
                    <a:schemeClr val="bg1"/>
                  </a:solidFill>
                  <a:latin typeface="Avenir Next Arabic Demi" panose="020B0703020202020204" pitchFamily="34" charset="-78"/>
                  <a:cs typeface="Avenir Next Arabic Demi" panose="020B0703020202020204" pitchFamily="34" charset="-78"/>
                </a:rPr>
                <a:t>إطار عمل الاجتماع</a:t>
              </a:r>
              <a:endParaRPr lang="en-US">
                <a:solidFill>
                  <a:schemeClr val="bg1"/>
                </a:solidFill>
                <a:latin typeface="Avenir Next Arabic Demi" panose="020B0703020202020204" pitchFamily="34" charset="-78"/>
                <a:cs typeface="Avenir Next Arabic Demi" panose="020B0703020202020204" pitchFamily="34" charset="-78"/>
              </a:endParaRPr>
            </a:p>
          </p:txBody>
        </p:sp>
        <p:sp>
          <p:nvSpPr>
            <p:cNvPr id="6" name="Segnaposto testo 5">
              <a:extLst>
                <a:ext uri="{FF2B5EF4-FFF2-40B4-BE49-F238E27FC236}">
                  <a16:creationId xmlns:a16="http://schemas.microsoft.com/office/drawing/2014/main" id="{C8CCE03E-FDD9-D05E-8A4F-6455286A6A9E}"/>
                </a:ext>
              </a:extLst>
            </p:cNvPr>
            <p:cNvSpPr txBox="1">
              <a:spLocks/>
            </p:cNvSpPr>
            <p:nvPr/>
          </p:nvSpPr>
          <p:spPr>
            <a:xfrm>
              <a:off x="19906119" y="2439336"/>
              <a:ext cx="2943348"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defTabSz="913579">
                <a:defRPr/>
              </a:pPr>
              <a:r>
                <a:rPr lang="ar-SA">
                  <a:solidFill>
                    <a:schemeClr val="bg1"/>
                  </a:solidFill>
                  <a:latin typeface="Avenir Next Arabic Demi" panose="020B0703020202020204" pitchFamily="34" charset="-78"/>
                  <a:cs typeface="Avenir Next Arabic Demi" panose="020B0703020202020204" pitchFamily="34" charset="-78"/>
                </a:rPr>
                <a:t>دورية الاجتماع</a:t>
              </a:r>
            </a:p>
          </p:txBody>
        </p:sp>
        <p:sp>
          <p:nvSpPr>
            <p:cNvPr id="7" name="Segnaposto testo 2">
              <a:extLst>
                <a:ext uri="{FF2B5EF4-FFF2-40B4-BE49-F238E27FC236}">
                  <a16:creationId xmlns:a16="http://schemas.microsoft.com/office/drawing/2014/main" id="{95D4E05B-0456-E074-8290-E10AF2A6CAEB}"/>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أسبوعي</a:t>
              </a:r>
            </a:p>
          </p:txBody>
        </p:sp>
        <p:sp>
          <p:nvSpPr>
            <p:cNvPr id="8" name="Segnaposto testo 5">
              <a:extLst>
                <a:ext uri="{FF2B5EF4-FFF2-40B4-BE49-F238E27FC236}">
                  <a16:creationId xmlns:a16="http://schemas.microsoft.com/office/drawing/2014/main" id="{1952EEEC-8497-A538-B5D5-70F7325A2BB9}"/>
                </a:ext>
              </a:extLst>
            </p:cNvPr>
            <p:cNvSpPr txBox="1">
              <a:spLocks/>
            </p:cNvSpPr>
            <p:nvPr/>
          </p:nvSpPr>
          <p:spPr>
            <a:xfrm>
              <a:off x="19906116" y="5505595"/>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a:latin typeface="Avenir Next Arabic Demi" panose="020B0703020202020204" pitchFamily="34" charset="-78"/>
                  <a:cs typeface="Avenir Next Arabic Demi" panose="020B0703020202020204" pitchFamily="34" charset="-78"/>
                </a:rPr>
                <a:t>دورية</a:t>
              </a:r>
              <a:r>
                <a:rPr lang="en-US" sz="2800">
                  <a:latin typeface="Avenir Next Arabic Demi" panose="020B0703020202020204" pitchFamily="34" charset="-78"/>
                  <a:cs typeface="Avenir Next Arabic Demi" panose="020B0703020202020204" pitchFamily="34" charset="-78"/>
                </a:rPr>
                <a:t>  </a:t>
              </a:r>
              <a:r>
                <a:rPr lang="ar-SA" sz="2800">
                  <a:latin typeface="Avenir Next Arabic Demi" panose="020B0703020202020204" pitchFamily="34" charset="-78"/>
                  <a:cs typeface="Avenir Next Arabic Demi" panose="020B0703020202020204" pitchFamily="34" charset="-78"/>
                </a:rPr>
                <a:t>التقارير</a:t>
              </a:r>
            </a:p>
          </p:txBody>
        </p:sp>
        <p:sp>
          <p:nvSpPr>
            <p:cNvPr id="9" name="Segnaposto testo 2">
              <a:extLst>
                <a:ext uri="{FF2B5EF4-FFF2-40B4-BE49-F238E27FC236}">
                  <a16:creationId xmlns:a16="http://schemas.microsoft.com/office/drawing/2014/main" id="{E59C6896-83FF-99CD-C473-C18202E2286B}"/>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أسبوعي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FFF49A60-B3D2-E3F5-6AA5-FE34174C0747}"/>
                </a:ext>
              </a:extLst>
            </p:cNvPr>
            <p:cNvSpPr txBox="1">
              <a:spLocks/>
            </p:cNvSpPr>
            <p:nvPr/>
          </p:nvSpPr>
          <p:spPr>
            <a:xfrm>
              <a:off x="19906114" y="8836909"/>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a:latin typeface="Avenir Next Arabic Demi" panose="020B0703020202020204" pitchFamily="34" charset="-78"/>
                  <a:cs typeface="Avenir Next Arabic Demi" panose="020B0703020202020204" pitchFamily="34" charset="-78"/>
                </a:rPr>
                <a:t>مدة الاجتماع</a:t>
              </a:r>
            </a:p>
          </p:txBody>
        </p:sp>
        <p:sp>
          <p:nvSpPr>
            <p:cNvPr id="11" name="Segnaposto testo 2">
              <a:extLst>
                <a:ext uri="{FF2B5EF4-FFF2-40B4-BE49-F238E27FC236}">
                  <a16:creationId xmlns:a16="http://schemas.microsoft.com/office/drawing/2014/main" id="{D6374326-3264-2FA4-7820-557DF44F11CA}"/>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60 دقيقة</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261D1267-88D4-387E-2DCA-208437B649B7}"/>
                </a:ext>
              </a:extLst>
            </p:cNvPr>
            <p:cNvSpPr txBox="1">
              <a:spLocks/>
            </p:cNvSpPr>
            <p:nvPr/>
          </p:nvSpPr>
          <p:spPr>
            <a:xfrm>
              <a:off x="4022099" y="3515602"/>
              <a:ext cx="4572190" cy="781949"/>
            </a:xfrm>
            <a:prstGeom prst="rect">
              <a:avLst/>
            </a:prstGeom>
            <a:solidFill>
              <a:schemeClr val="tx1">
                <a:lumMod val="65000"/>
                <a:lumOff val="35000"/>
              </a:schemeClr>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الرئيس التنفيذي</a:t>
              </a:r>
            </a:p>
          </p:txBody>
        </p:sp>
        <p:cxnSp>
          <p:nvCxnSpPr>
            <p:cNvPr id="13" name="Elbow Connector 13">
              <a:extLst>
                <a:ext uri="{FF2B5EF4-FFF2-40B4-BE49-F238E27FC236}">
                  <a16:creationId xmlns:a16="http://schemas.microsoft.com/office/drawing/2014/main" id="{FA132F82-C2F1-85ED-7E7F-DE72C8D7DACE}"/>
                </a:ext>
              </a:extLst>
            </p:cNvPr>
            <p:cNvCxnSpPr>
              <a:cxnSpLocks/>
              <a:stCxn id="12" idx="2"/>
            </p:cNvCxnSpPr>
            <p:nvPr/>
          </p:nvCxnSpPr>
          <p:spPr bwMode="auto">
            <a:xfrm rot="5400000">
              <a:off x="3370304"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7">
              <a:extLst>
                <a:ext uri="{FF2B5EF4-FFF2-40B4-BE49-F238E27FC236}">
                  <a16:creationId xmlns:a16="http://schemas.microsoft.com/office/drawing/2014/main" id="{DC9CFE2B-2342-E37A-6BE7-74532D3BBE8E}"/>
                </a:ext>
              </a:extLst>
            </p:cNvPr>
            <p:cNvCxnSpPr>
              <a:cxnSpLocks/>
              <a:stCxn id="12" idx="2"/>
              <a:endCxn id="33" idx="3"/>
            </p:cNvCxnSpPr>
            <p:nvPr/>
          </p:nvCxnSpPr>
          <p:spPr bwMode="auto">
            <a:xfrm rot="16200000" flipH="1">
              <a:off x="6775743" y="3830003"/>
              <a:ext cx="1950694" cy="2885791"/>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1992AAEF-86BE-C300-E9CD-A4D5F7887F44}"/>
                </a:ext>
              </a:extLst>
            </p:cNvPr>
            <p:cNvSpPr txBox="1">
              <a:spLocks/>
            </p:cNvSpPr>
            <p:nvPr/>
          </p:nvSpPr>
          <p:spPr>
            <a:xfrm rot="16200000">
              <a:off x="2637002" y="5552770"/>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2000">
                  <a:latin typeface="Avenir Next Arabic Demi" panose="020B0703020202020204" pitchFamily="34" charset="-78"/>
                  <a:cs typeface="Avenir Next Arabic Demi" panose="020B0703020202020204" pitchFamily="34" charset="-78"/>
                </a:rPr>
                <a:t>رئيس - الاستراتيجية وتقييم الاعمال</a:t>
              </a:r>
              <a:endParaRPr lang="en-US" sz="2000">
                <a:latin typeface="Avenir Next Arabic Demi" panose="020B0703020202020204" pitchFamily="34" charset="-78"/>
                <a:cs typeface="Avenir Next Arabic Demi" panose="020B0703020202020204" pitchFamily="34" charset="-78"/>
              </a:endParaRPr>
            </a:p>
          </p:txBody>
        </p:sp>
        <p:sp>
          <p:nvSpPr>
            <p:cNvPr id="33" name="Segnaposto testo 2">
              <a:extLst>
                <a:ext uri="{FF2B5EF4-FFF2-40B4-BE49-F238E27FC236}">
                  <a16:creationId xmlns:a16="http://schemas.microsoft.com/office/drawing/2014/main" id="{20EBD0BF-F3FC-D047-7319-A2D565A04126}"/>
                </a:ext>
              </a:extLst>
            </p:cNvPr>
            <p:cNvSpPr txBox="1">
              <a:spLocks/>
            </p:cNvSpPr>
            <p:nvPr/>
          </p:nvSpPr>
          <p:spPr>
            <a:xfrm rot="16200000">
              <a:off x="8802899" y="5381377"/>
              <a:ext cx="782174" cy="2515910"/>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2000">
                  <a:latin typeface="Avenir Next Arabic Demi" panose="020B0703020202020204" pitchFamily="34" charset="-78"/>
                  <a:cs typeface="Avenir Next Arabic Demi" panose="020B0703020202020204" pitchFamily="34" charset="-78"/>
                </a:rPr>
                <a:t>رئيس القطاع المعني</a:t>
              </a:r>
              <a:endParaRPr lang="en-US" sz="2000">
                <a:latin typeface="Avenir Next Arabic Demi" panose="020B0703020202020204" pitchFamily="34" charset="-78"/>
                <a:cs typeface="Avenir Next Arabic Demi" panose="020B0703020202020204" pitchFamily="34" charset="-78"/>
              </a:endParaRPr>
            </a:p>
          </p:txBody>
        </p:sp>
      </p:grpSp>
      <p:sp>
        <p:nvSpPr>
          <p:cNvPr id="45" name="Text Placeholder 44">
            <a:extLst>
              <a:ext uri="{FF2B5EF4-FFF2-40B4-BE49-F238E27FC236}">
                <a16:creationId xmlns:a16="http://schemas.microsoft.com/office/drawing/2014/main" id="{5F3242D2-4A8A-F74B-7DE4-6F76E7E682E9}"/>
              </a:ext>
            </a:extLst>
          </p:cNvPr>
          <p:cNvSpPr>
            <a:spLocks noGrp="1"/>
          </p:cNvSpPr>
          <p:nvPr>
            <p:ph type="body" sz="quarter" idx="10"/>
          </p:nvPr>
        </p:nvSpPr>
        <p:spPr/>
        <p:txBody>
          <a:bodyPr>
            <a:normAutofit/>
          </a:bodyPr>
          <a:lstStyle/>
          <a:p>
            <a:pPr marR="0" lvl="0" algn="r" defTabSz="914035" rtl="1" eaLnBrk="1" fontAlgn="base" latinLnBrk="0" hangingPunct="1">
              <a:lnSpc>
                <a:spcPct val="100000"/>
              </a:lnSpc>
              <a:spcBef>
                <a:spcPts val="0"/>
              </a:spcBef>
              <a:spcAft>
                <a:spcPct val="0"/>
              </a:spcAft>
              <a:buClr>
                <a:srgbClr val="293947"/>
              </a:buClr>
              <a:buSzTx/>
              <a:tabLst/>
              <a:defRPr/>
            </a:pPr>
            <a:r>
              <a:rPr lang="ar-SA" sz="4800">
                <a:sym typeface="Avenir Next Arabic Demi" panose="020B0703020202020204" pitchFamily="34" charset="-78"/>
              </a:rPr>
              <a:t>مراجعة المبادرات الاستراتيجية لمكتب ادارة التحول</a:t>
            </a:r>
          </a:p>
        </p:txBody>
      </p:sp>
    </p:spTree>
    <p:extLst>
      <p:ext uri="{BB962C8B-B14F-4D97-AF65-F5344CB8AC3E}">
        <p14:creationId xmlns:p14="http://schemas.microsoft.com/office/powerpoint/2010/main" val="157099533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6920-80AC-2B3B-A269-D0AD06E4340B}"/>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55FB8F3B-74A0-EB89-CA83-3D16FA84C78A}"/>
              </a:ext>
            </a:extLst>
          </p:cNvPr>
          <p:cNvGraphicFramePr>
            <a:graphicFrameLocks noChangeAspect="1"/>
          </p:cNvGraphicFramePr>
          <p:nvPr>
            <p:custDataLst>
              <p:tags r:id="rId1"/>
            </p:custDataLst>
            <p:extLst>
              <p:ext uri="{D42A27DB-BD31-4B8C-83A1-F6EECF244321}">
                <p14:modId xmlns:p14="http://schemas.microsoft.com/office/powerpoint/2010/main" val="2915861671"/>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55FB8F3B-74A0-EB89-CA83-3D16FA84C78A}"/>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8A7D9632-E5D0-3D03-BF22-64278E2592F8}"/>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BEE0D728-BC59-7481-49FB-4515E85239D6}"/>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سابعاً:</a:t>
            </a:r>
            <a:br>
              <a:rPr lang="ar-SA" sz="4798" b="1" kern="1200" spc="0">
                <a:solidFill>
                  <a:srgbClr val="94BCCB"/>
                </a:solidFill>
                <a:ea typeface="+mn-ea"/>
              </a:rPr>
            </a:br>
            <a:r>
              <a:rPr lang="ar-SA" sz="4798"/>
              <a:t>اجتماع مراجعة مؤشرات الأداء الرئيسية</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35100297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A1C7C-A64F-3656-8938-93DC089205A4}"/>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2641D80B-147B-4200-429E-C5FA83031897}"/>
              </a:ext>
            </a:extLst>
          </p:cNvPr>
          <p:cNvSpPr/>
          <p:nvPr/>
        </p:nvSpPr>
        <p:spPr>
          <a:xfrm>
            <a:off x="566921" y="10401754"/>
            <a:ext cx="5347821"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34" name="Rectangle 33">
            <a:extLst>
              <a:ext uri="{FF2B5EF4-FFF2-40B4-BE49-F238E27FC236}">
                <a16:creationId xmlns:a16="http://schemas.microsoft.com/office/drawing/2014/main" id="{4F4AE9EC-B43D-5EB8-B52A-9E0C6E87E14F}"/>
              </a:ext>
            </a:extLst>
          </p:cNvPr>
          <p:cNvSpPr/>
          <p:nvPr/>
        </p:nvSpPr>
        <p:spPr>
          <a:xfrm>
            <a:off x="557528" y="6701226"/>
            <a:ext cx="5347821" cy="214912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32" name="Rectangle 31">
            <a:extLst>
              <a:ext uri="{FF2B5EF4-FFF2-40B4-BE49-F238E27FC236}">
                <a16:creationId xmlns:a16="http://schemas.microsoft.com/office/drawing/2014/main" id="{D1C26AF2-710A-DE49-F5CE-F5FF7859D335}"/>
              </a:ext>
            </a:extLst>
          </p:cNvPr>
          <p:cNvSpPr/>
          <p:nvPr/>
        </p:nvSpPr>
        <p:spPr>
          <a:xfrm>
            <a:off x="942314" y="11049108"/>
            <a:ext cx="3582675" cy="585673"/>
          </a:xfrm>
          <a:prstGeom prst="rect">
            <a:avLst/>
          </a:prstGeom>
          <a:noFill/>
        </p:spPr>
        <p:txBody>
          <a:bodyPr wrap="square">
            <a:spAutoFit/>
          </a:bodyPr>
          <a:lstStyle/>
          <a:p>
            <a:pPr algn="justLow" defTabSz="1825511" rtl="1">
              <a:lnSpc>
                <a:spcPct val="90000"/>
              </a:lnSpc>
              <a:spcBef>
                <a:spcPts val="1199"/>
              </a:spcBef>
              <a:buClr>
                <a:srgbClr val="FFFFFF"/>
              </a:buClr>
            </a:pPr>
            <a:r>
              <a:rPr lang="ar-SA" sz="3466">
                <a:solidFill>
                  <a:srgbClr val="FFFFFF">
                    <a:lumMod val="10000"/>
                  </a:srgbClr>
                </a:solidFill>
                <a:latin typeface="Avenir Next Arabic Demi"/>
                <a:cs typeface="Avenir Next Arabic" panose="020B0503020202020204" pitchFamily="34" charset="-78"/>
              </a:rPr>
              <a:t>تفعيل إدارة الأداء</a:t>
            </a:r>
          </a:p>
        </p:txBody>
      </p:sp>
      <p:sp>
        <p:nvSpPr>
          <p:cNvPr id="31" name="Rectangle 30">
            <a:extLst>
              <a:ext uri="{FF2B5EF4-FFF2-40B4-BE49-F238E27FC236}">
                <a16:creationId xmlns:a16="http://schemas.microsoft.com/office/drawing/2014/main" id="{FB963650-2B7C-D635-D29B-7B26239F8514}"/>
              </a:ext>
            </a:extLst>
          </p:cNvPr>
          <p:cNvSpPr/>
          <p:nvPr/>
        </p:nvSpPr>
        <p:spPr>
          <a:xfrm>
            <a:off x="439334" y="6958008"/>
            <a:ext cx="4093225" cy="1159035"/>
          </a:xfrm>
          <a:prstGeom prst="rect">
            <a:avLst/>
          </a:prstGeom>
          <a:noFill/>
        </p:spPr>
        <p:txBody>
          <a:bodyPr wrap="square">
            <a:spAutoFit/>
          </a:bodyPr>
          <a:lstStyle/>
          <a:p>
            <a:pPr algn="r" defTabSz="880939" rtl="1"/>
            <a:r>
              <a:rPr lang="ar-SA" sz="3466">
                <a:solidFill>
                  <a:srgbClr val="FFFFFF">
                    <a:lumMod val="10000"/>
                  </a:srgbClr>
                </a:solidFill>
                <a:latin typeface="Avenir Next Arabic" panose="020B0503020202020204" pitchFamily="34" charset="-78"/>
                <a:cs typeface="Avenir Next Arabic" panose="020B0503020202020204" pitchFamily="34" charset="-78"/>
              </a:rPr>
              <a:t>تطوير مؤشرات الأداء الرئيسية</a:t>
            </a:r>
            <a:endParaRPr lang="en-US" sz="3466">
              <a:solidFill>
                <a:srgbClr val="FFFFFF">
                  <a:lumMod val="10000"/>
                </a:srgbClr>
              </a:solidFill>
              <a:latin typeface="Avenir Next Arabic" panose="020B0503020202020204" pitchFamily="34" charset="-78"/>
              <a:cs typeface="Avenir Next Arabic" panose="020B0503020202020204" pitchFamily="34" charset="-78"/>
            </a:endParaRPr>
          </a:p>
        </p:txBody>
      </p:sp>
      <p:sp>
        <p:nvSpPr>
          <p:cNvPr id="29" name="Rectangle 28">
            <a:extLst>
              <a:ext uri="{FF2B5EF4-FFF2-40B4-BE49-F238E27FC236}">
                <a16:creationId xmlns:a16="http://schemas.microsoft.com/office/drawing/2014/main" id="{49972302-9977-28C0-1837-84FC8BFE0424}"/>
              </a:ext>
            </a:extLst>
          </p:cNvPr>
          <p:cNvSpPr/>
          <p:nvPr/>
        </p:nvSpPr>
        <p:spPr>
          <a:xfrm>
            <a:off x="586401" y="2978249"/>
            <a:ext cx="5347821"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2" name="Rectangle 1">
            <a:extLst>
              <a:ext uri="{FF2B5EF4-FFF2-40B4-BE49-F238E27FC236}">
                <a16:creationId xmlns:a16="http://schemas.microsoft.com/office/drawing/2014/main" id="{91FB706A-3536-F390-4642-98E4488E4A08}"/>
              </a:ext>
            </a:extLst>
          </p:cNvPr>
          <p:cNvSpPr/>
          <p:nvPr/>
        </p:nvSpPr>
        <p:spPr>
          <a:xfrm>
            <a:off x="17020151" y="2936710"/>
            <a:ext cx="5347821" cy="1013096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9" name="TextBox 8">
            <a:extLst>
              <a:ext uri="{FF2B5EF4-FFF2-40B4-BE49-F238E27FC236}">
                <a16:creationId xmlns:a16="http://schemas.microsoft.com/office/drawing/2014/main" id="{4CAF0847-4F77-72BA-3AE8-525D27A281FB}"/>
              </a:ext>
            </a:extLst>
          </p:cNvPr>
          <p:cNvSpPr txBox="1"/>
          <p:nvPr/>
        </p:nvSpPr>
        <p:spPr>
          <a:xfrm>
            <a:off x="17237402" y="3272926"/>
            <a:ext cx="4882794" cy="9567363"/>
          </a:xfrm>
          <a:prstGeom prst="rect">
            <a:avLst/>
          </a:prstGeom>
          <a:noFill/>
        </p:spPr>
        <p:txBody>
          <a:bodyPr wrap="square">
            <a:spAutoFit/>
          </a:bodyPr>
          <a:lstStyle/>
          <a:p>
            <a:pPr algn="justLow" defTabSz="1825511" rtl="1">
              <a:spcBef>
                <a:spcPts val="1199"/>
              </a:spcBef>
              <a:buClr>
                <a:srgbClr val="FFFFFF"/>
              </a:buClr>
              <a:defRPr/>
            </a:pPr>
            <a:r>
              <a:rPr lang="ar-SA" sz="4398">
                <a:solidFill>
                  <a:srgbClr val="FFFFFF">
                    <a:lumMod val="10000"/>
                  </a:srgbClr>
                </a:solidFill>
                <a:latin typeface="Avenir Next Arabic" panose="020B0503020202020204" pitchFamily="34" charset="-78"/>
                <a:cs typeface="Avenir Next Arabic" panose="020B0503020202020204" pitchFamily="34" charset="-78"/>
              </a:rPr>
              <a:t>"ضمان توافق الأداء عبر جميع القطاعات مع الأهداف الاستراتيجية لشركة كدانة، من خلال تبني أدوات قياس فعّالة، وتطوير عملية حوكمة شفافة، مع ضمان مراجعة دورية ومنهجيات مرنة تتكيف مع التغيرات الاستراتيجية والبيئية لدعم اتخاذ قرارات استراتيجية مستنيرة"</a:t>
            </a:r>
            <a:endParaRPr lang="en-US" sz="4398">
              <a:solidFill>
                <a:srgbClr val="FFFFFF">
                  <a:lumMod val="10000"/>
                </a:srgbClr>
              </a:solidFill>
              <a:latin typeface="Avenir Next Arabic" panose="020B0503020202020204" pitchFamily="34" charset="-78"/>
              <a:cs typeface="Avenir Next Arabic" panose="020B0503020202020204" pitchFamily="34" charset="-78"/>
            </a:endParaRPr>
          </a:p>
        </p:txBody>
      </p:sp>
      <p:sp>
        <p:nvSpPr>
          <p:cNvPr id="10" name="Rectangle 9">
            <a:extLst>
              <a:ext uri="{FF2B5EF4-FFF2-40B4-BE49-F238E27FC236}">
                <a16:creationId xmlns:a16="http://schemas.microsoft.com/office/drawing/2014/main" id="{BA6FB3A0-7214-AE80-030F-201316B5486A}"/>
              </a:ext>
            </a:extLst>
          </p:cNvPr>
          <p:cNvSpPr/>
          <p:nvPr/>
        </p:nvSpPr>
        <p:spPr>
          <a:xfrm>
            <a:off x="7224121" y="2972691"/>
            <a:ext cx="8506137"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11" name="Rectangle 10">
            <a:extLst>
              <a:ext uri="{FF2B5EF4-FFF2-40B4-BE49-F238E27FC236}">
                <a16:creationId xmlns:a16="http://schemas.microsoft.com/office/drawing/2014/main" id="{38FD493B-A4AE-B4F2-7045-3B9D7F77D24F}"/>
              </a:ext>
            </a:extLst>
          </p:cNvPr>
          <p:cNvSpPr/>
          <p:nvPr/>
        </p:nvSpPr>
        <p:spPr>
          <a:xfrm>
            <a:off x="7224121" y="5605090"/>
            <a:ext cx="8506137"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13" name="Rectangle 12">
            <a:extLst>
              <a:ext uri="{FF2B5EF4-FFF2-40B4-BE49-F238E27FC236}">
                <a16:creationId xmlns:a16="http://schemas.microsoft.com/office/drawing/2014/main" id="{A7CE9AFB-F4B9-AB43-4651-722E196C919A}"/>
              </a:ext>
            </a:extLst>
          </p:cNvPr>
          <p:cNvSpPr/>
          <p:nvPr/>
        </p:nvSpPr>
        <p:spPr>
          <a:xfrm>
            <a:off x="7224121" y="8237486"/>
            <a:ext cx="8506137"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defTabSz="913487" eaLnBrk="0" fontAlgn="base" hangingPunct="0">
              <a:spcBef>
                <a:spcPct val="0"/>
              </a:spcBef>
              <a:spcAft>
                <a:spcPct val="0"/>
              </a:spcAft>
            </a:pPr>
            <a:endParaRPr lang="en-US" altLang="en-US" sz="1199">
              <a:solidFill>
                <a:srgbClr val="4B4E52"/>
              </a:solidFill>
              <a:latin typeface="Arial" panose="020B0604020202020204" pitchFamily="34" charset="0"/>
              <a:cs typeface="Avenir Next Arabic Demi"/>
            </a:endParaRPr>
          </a:p>
          <a:p>
            <a:pPr algn="r" defTabSz="880939"/>
            <a:endParaRPr lang="en-US" sz="1199">
              <a:solidFill>
                <a:srgbClr val="FFFFFF"/>
              </a:solidFill>
              <a:latin typeface="Avenir Next Arabic Demi"/>
              <a:cs typeface="Avenir Next Arabic Demi"/>
            </a:endParaRPr>
          </a:p>
        </p:txBody>
      </p:sp>
      <p:sp>
        <p:nvSpPr>
          <p:cNvPr id="15" name="Rectangle 14">
            <a:extLst>
              <a:ext uri="{FF2B5EF4-FFF2-40B4-BE49-F238E27FC236}">
                <a16:creationId xmlns:a16="http://schemas.microsoft.com/office/drawing/2014/main" id="{8860389E-4812-02D1-A4C0-C7D666BA9E7F}"/>
              </a:ext>
            </a:extLst>
          </p:cNvPr>
          <p:cNvSpPr/>
          <p:nvPr/>
        </p:nvSpPr>
        <p:spPr>
          <a:xfrm>
            <a:off x="7224121" y="10869882"/>
            <a:ext cx="8506137" cy="2192276"/>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44" tIns="45672" rIns="91344" bIns="45672" numCol="1" spcCol="0" rtlCol="0" fromWordArt="0" anchor="ctr" anchorCtr="0" forceAA="0" compatLnSpc="1">
            <a:prstTxWarp prst="textNoShape">
              <a:avLst/>
            </a:prstTxWarp>
            <a:noAutofit/>
          </a:bodyPr>
          <a:lstStyle/>
          <a:p>
            <a:pPr algn="r" defTabSz="880939"/>
            <a:endParaRPr lang="en-US" sz="1199">
              <a:solidFill>
                <a:srgbClr val="FFFFFF"/>
              </a:solidFill>
              <a:latin typeface="Avenir Next Arabic Demi"/>
              <a:cs typeface="Avenir Next Arabic Demi"/>
            </a:endParaRPr>
          </a:p>
        </p:txBody>
      </p:sp>
      <p:sp>
        <p:nvSpPr>
          <p:cNvPr id="18" name="TextBox 17">
            <a:extLst>
              <a:ext uri="{FF2B5EF4-FFF2-40B4-BE49-F238E27FC236}">
                <a16:creationId xmlns:a16="http://schemas.microsoft.com/office/drawing/2014/main" id="{8768A1DA-72D0-0597-6819-27CF1C52CE41}"/>
              </a:ext>
            </a:extLst>
          </p:cNvPr>
          <p:cNvSpPr txBox="1"/>
          <p:nvPr/>
        </p:nvSpPr>
        <p:spPr>
          <a:xfrm>
            <a:off x="7224119" y="3146183"/>
            <a:ext cx="7181959" cy="1545680"/>
          </a:xfrm>
          <a:prstGeom prst="rect">
            <a:avLst/>
          </a:prstGeom>
          <a:noFill/>
        </p:spPr>
        <p:txBody>
          <a:bodyPr wrap="square">
            <a:spAutoFit/>
          </a:bodyPr>
          <a:lstStyle/>
          <a:p>
            <a:pPr algn="justLow" defTabSz="1825511" rtl="1">
              <a:lnSpc>
                <a:spcPct val="90000"/>
              </a:lnSpc>
              <a:spcBef>
                <a:spcPts val="1199"/>
              </a:spcBef>
              <a:buClr>
                <a:srgbClr val="FFFFFF"/>
              </a:buClr>
              <a:defRPr/>
            </a:pPr>
            <a:r>
              <a:rPr lang="ar-SA" sz="3466">
                <a:solidFill>
                  <a:srgbClr val="FFFFFF">
                    <a:lumMod val="10000"/>
                  </a:srgbClr>
                </a:solidFill>
                <a:latin typeface="Avenir Next Arabic" panose="020B0503020202020204" pitchFamily="34" charset="-78"/>
                <a:cs typeface="Avenir Next Arabic" panose="020B0503020202020204" pitchFamily="34" charset="-78"/>
              </a:rPr>
              <a:t>توافق أهداف كل قطاع مع الأهداف الاستراتيجية لشركة كدانة وتحديد مقاييس دقيقة لقياس الأداء.</a:t>
            </a:r>
          </a:p>
        </p:txBody>
      </p:sp>
      <p:sp>
        <p:nvSpPr>
          <p:cNvPr id="19" name="TextBox 18">
            <a:extLst>
              <a:ext uri="{FF2B5EF4-FFF2-40B4-BE49-F238E27FC236}">
                <a16:creationId xmlns:a16="http://schemas.microsoft.com/office/drawing/2014/main" id="{5B94380D-E925-853A-F813-2C1EB91409F7}"/>
              </a:ext>
            </a:extLst>
          </p:cNvPr>
          <p:cNvSpPr txBox="1"/>
          <p:nvPr/>
        </p:nvSpPr>
        <p:spPr>
          <a:xfrm>
            <a:off x="7192970" y="5988388"/>
            <a:ext cx="7213109" cy="1545680"/>
          </a:xfrm>
          <a:prstGeom prst="rect">
            <a:avLst/>
          </a:prstGeom>
          <a:noFill/>
        </p:spPr>
        <p:txBody>
          <a:bodyPr wrap="square">
            <a:spAutoFit/>
          </a:bodyPr>
          <a:lstStyle/>
          <a:p>
            <a:pPr algn="justLow" defTabSz="1825511" rtl="1">
              <a:lnSpc>
                <a:spcPct val="90000"/>
              </a:lnSpc>
              <a:spcBef>
                <a:spcPts val="1199"/>
              </a:spcBef>
              <a:buClr>
                <a:srgbClr val="FFFFFF"/>
              </a:buClr>
              <a:defRPr/>
            </a:pPr>
            <a:r>
              <a:rPr lang="ar-SA" sz="3466">
                <a:solidFill>
                  <a:srgbClr val="FFFFFF">
                    <a:lumMod val="10000"/>
                  </a:srgbClr>
                </a:solidFill>
                <a:latin typeface="Avenir Next Arabic" panose="020B0503020202020204" pitchFamily="34" charset="-78"/>
                <a:cs typeface="Avenir Next Arabic" panose="020B0503020202020204" pitchFamily="34" charset="-78"/>
              </a:rPr>
              <a:t>تطوير الأدوات والمنهجيات الأمثل لقياس الأداء بشكل فعّال لدعم اتخاذ القرارات الاستراتيجية</a:t>
            </a:r>
            <a:endParaRPr lang="en-US" sz="3466">
              <a:solidFill>
                <a:srgbClr val="FFFFFF">
                  <a:lumMod val="10000"/>
                </a:srgbClr>
              </a:solidFill>
              <a:latin typeface="Avenir Next Arabic" panose="020B0503020202020204" pitchFamily="34" charset="-78"/>
              <a:cs typeface="Avenir Next Arabic" panose="020B0503020202020204" pitchFamily="34" charset="-78"/>
            </a:endParaRPr>
          </a:p>
        </p:txBody>
      </p:sp>
      <p:sp>
        <p:nvSpPr>
          <p:cNvPr id="21" name="TextBox 20">
            <a:extLst>
              <a:ext uri="{FF2B5EF4-FFF2-40B4-BE49-F238E27FC236}">
                <a16:creationId xmlns:a16="http://schemas.microsoft.com/office/drawing/2014/main" id="{C754D833-7B7B-D54D-BCA8-06F1F8420835}"/>
              </a:ext>
            </a:extLst>
          </p:cNvPr>
          <p:cNvSpPr txBox="1"/>
          <p:nvPr/>
        </p:nvSpPr>
        <p:spPr>
          <a:xfrm>
            <a:off x="7188174" y="11561168"/>
            <a:ext cx="7213109" cy="1102161"/>
          </a:xfrm>
          <a:prstGeom prst="rect">
            <a:avLst/>
          </a:prstGeom>
          <a:noFill/>
        </p:spPr>
        <p:txBody>
          <a:bodyPr wrap="square">
            <a:spAutoFit/>
          </a:bodyPr>
          <a:lstStyle>
            <a:defPPr>
              <a:defRPr lang="en-US"/>
            </a:defPPr>
            <a:lvl1pPr algn="r">
              <a:defRPr sz="2400">
                <a:solidFill>
                  <a:srgbClr val="4B4E52"/>
                </a:solidFill>
                <a:latin typeface="Avenir Next Arabic Demi"/>
                <a:cs typeface="Avenir Next Arabic Demi"/>
              </a:defRPr>
            </a:lvl1pPr>
          </a:lstStyle>
          <a:p>
            <a:pPr algn="justLow" defTabSz="1825511" rtl="1">
              <a:lnSpc>
                <a:spcPct val="90000"/>
              </a:lnSpc>
              <a:spcBef>
                <a:spcPts val="1199"/>
              </a:spcBef>
              <a:buClr>
                <a:srgbClr val="FFFFFF"/>
              </a:buClr>
              <a:defRPr/>
            </a:pPr>
            <a:r>
              <a:rPr lang="ar-SA" sz="3596">
                <a:solidFill>
                  <a:srgbClr val="FFFFFF">
                    <a:lumMod val="10000"/>
                  </a:srgbClr>
                </a:solidFill>
                <a:latin typeface="Avenir Next Arabic" panose="020B0503020202020204" pitchFamily="34" charset="-78"/>
                <a:cs typeface="Avenir Next Arabic" panose="020B0503020202020204" pitchFamily="34" charset="-78"/>
              </a:rPr>
              <a:t>استخدام الأدوات المتقدمة المستخدمة لقياس الأداء</a:t>
            </a:r>
            <a:endParaRPr lang="en-US" sz="3596">
              <a:solidFill>
                <a:srgbClr val="FFFFFF">
                  <a:lumMod val="10000"/>
                </a:srgbClr>
              </a:solidFill>
              <a:latin typeface="Avenir Next Arabic" panose="020B0503020202020204" pitchFamily="34" charset="-78"/>
              <a:cs typeface="Avenir Next Arabic" panose="020B0503020202020204" pitchFamily="34" charset="-78"/>
            </a:endParaRPr>
          </a:p>
        </p:txBody>
      </p:sp>
      <p:sp>
        <p:nvSpPr>
          <p:cNvPr id="23" name="TextBox 22">
            <a:extLst>
              <a:ext uri="{FF2B5EF4-FFF2-40B4-BE49-F238E27FC236}">
                <a16:creationId xmlns:a16="http://schemas.microsoft.com/office/drawing/2014/main" id="{E39102F9-C5E3-4818-9928-87799DDD2CA5}"/>
              </a:ext>
            </a:extLst>
          </p:cNvPr>
          <p:cNvSpPr txBox="1"/>
          <p:nvPr/>
        </p:nvSpPr>
        <p:spPr>
          <a:xfrm>
            <a:off x="731135" y="3349927"/>
            <a:ext cx="3763491" cy="1065676"/>
          </a:xfrm>
          <a:prstGeom prst="rect">
            <a:avLst/>
          </a:prstGeom>
          <a:noFill/>
        </p:spPr>
        <p:txBody>
          <a:bodyPr wrap="square">
            <a:spAutoFit/>
          </a:bodyPr>
          <a:lstStyle/>
          <a:p>
            <a:pPr algn="justLow" defTabSz="1825511" rtl="1">
              <a:lnSpc>
                <a:spcPct val="90000"/>
              </a:lnSpc>
              <a:spcBef>
                <a:spcPts val="1199"/>
              </a:spcBef>
              <a:buClr>
                <a:srgbClr val="FFFFFF"/>
              </a:buClr>
              <a:defRPr/>
            </a:pPr>
            <a:r>
              <a:rPr lang="ar-SA" sz="3466">
                <a:solidFill>
                  <a:srgbClr val="FFFFFF">
                    <a:lumMod val="10000"/>
                  </a:srgbClr>
                </a:solidFill>
                <a:latin typeface="Avenir Next Arabic" panose="020B0503020202020204" pitchFamily="34" charset="-78"/>
                <a:cs typeface="Avenir Next Arabic" panose="020B0503020202020204" pitchFamily="34" charset="-78"/>
              </a:rPr>
              <a:t>تطوير حوكمة إدارة الأداء</a:t>
            </a:r>
            <a:endParaRPr lang="en-EG" sz="3466">
              <a:solidFill>
                <a:srgbClr val="FFFFFF">
                  <a:lumMod val="10000"/>
                </a:srgbClr>
              </a:solidFill>
              <a:latin typeface="Avenir Next Arabic" panose="020B0503020202020204" pitchFamily="34" charset="-78"/>
              <a:cs typeface="Avenir Next Arabic" panose="020B0503020202020204" pitchFamily="34" charset="-78"/>
            </a:endParaRPr>
          </a:p>
        </p:txBody>
      </p:sp>
      <p:sp>
        <p:nvSpPr>
          <p:cNvPr id="27" name="TextBox 26">
            <a:extLst>
              <a:ext uri="{FF2B5EF4-FFF2-40B4-BE49-F238E27FC236}">
                <a16:creationId xmlns:a16="http://schemas.microsoft.com/office/drawing/2014/main" id="{AD8C72BA-8F57-CAF3-CDF6-4F0D8BD0FE4C}"/>
              </a:ext>
            </a:extLst>
          </p:cNvPr>
          <p:cNvSpPr txBox="1"/>
          <p:nvPr/>
        </p:nvSpPr>
        <p:spPr>
          <a:xfrm>
            <a:off x="7188176" y="8389700"/>
            <a:ext cx="7177164" cy="1545680"/>
          </a:xfrm>
          <a:prstGeom prst="rect">
            <a:avLst/>
          </a:prstGeom>
          <a:noFill/>
        </p:spPr>
        <p:txBody>
          <a:bodyPr wrap="square">
            <a:spAutoFit/>
          </a:bodyPr>
          <a:lstStyle/>
          <a:p>
            <a:pPr algn="justLow" defTabSz="1825511" rtl="1">
              <a:lnSpc>
                <a:spcPct val="90000"/>
              </a:lnSpc>
              <a:spcBef>
                <a:spcPts val="1199"/>
              </a:spcBef>
              <a:buClr>
                <a:srgbClr val="FFFFFF"/>
              </a:buClr>
              <a:defRPr/>
            </a:pPr>
            <a:r>
              <a:rPr lang="ar-SA" sz="3466">
                <a:solidFill>
                  <a:srgbClr val="FFFFFF">
                    <a:lumMod val="10000"/>
                  </a:srgbClr>
                </a:solidFill>
                <a:latin typeface="Avenir Next Arabic" panose="020B0503020202020204" pitchFamily="34" charset="-78"/>
                <a:cs typeface="Avenir Next Arabic" panose="020B0503020202020204" pitchFamily="34" charset="-78"/>
              </a:rPr>
              <a:t>تطوير حوكمة إدارة الأداء لضمان وضوح المسؤوليات وتعزيز الشفافية ومراجعة الأداء دورياً</a:t>
            </a:r>
          </a:p>
        </p:txBody>
      </p:sp>
      <p:sp>
        <p:nvSpPr>
          <p:cNvPr id="3" name="Content Placeholder 3">
            <a:extLst>
              <a:ext uri="{FF2B5EF4-FFF2-40B4-BE49-F238E27FC236}">
                <a16:creationId xmlns:a16="http://schemas.microsoft.com/office/drawing/2014/main" id="{EF0A8F11-D2E8-8569-A521-72F82989116C}"/>
              </a:ext>
            </a:extLst>
          </p:cNvPr>
          <p:cNvSpPr txBox="1">
            <a:spLocks/>
          </p:cNvSpPr>
          <p:nvPr/>
        </p:nvSpPr>
        <p:spPr>
          <a:xfrm>
            <a:off x="536423" y="992942"/>
            <a:ext cx="21978317" cy="707566"/>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lgn="r">
              <a:defRPr sz="2000" b="1">
                <a:solidFill>
                  <a:srgbClr val="B99868"/>
                </a:solidFill>
                <a:latin typeface="Baguet Script" panose="020F0502020204030204" pitchFamily="2" charset="0"/>
                <a:cs typeface="Avenir Next Arabic" panose="020B05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998"/>
              <a:t>تطوير إدارة الأداء</a:t>
            </a:r>
            <a:endParaRPr lang="en-EG" sz="3998"/>
          </a:p>
        </p:txBody>
      </p:sp>
      <p:sp>
        <p:nvSpPr>
          <p:cNvPr id="4" name="Rectangle 3">
            <a:extLst>
              <a:ext uri="{FF2B5EF4-FFF2-40B4-BE49-F238E27FC236}">
                <a16:creationId xmlns:a16="http://schemas.microsoft.com/office/drawing/2014/main" id="{B74310F5-2896-EFF0-B765-C71492DB4533}"/>
              </a:ext>
            </a:extLst>
          </p:cNvPr>
          <p:cNvSpPr/>
          <p:nvPr/>
        </p:nvSpPr>
        <p:spPr>
          <a:xfrm>
            <a:off x="22745695" y="758519"/>
            <a:ext cx="164666" cy="1229827"/>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6059">
              <a:defRPr/>
            </a:pPr>
            <a:endParaRPr lang="en-US" sz="3594">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5" name="Rectangle 4">
            <a:extLst>
              <a:ext uri="{FF2B5EF4-FFF2-40B4-BE49-F238E27FC236}">
                <a16:creationId xmlns:a16="http://schemas.microsoft.com/office/drawing/2014/main" id="{36A901F2-3C22-2E32-10BF-C421C6C6BAEC}"/>
              </a:ext>
            </a:extLst>
          </p:cNvPr>
          <p:cNvSpPr/>
          <p:nvPr/>
        </p:nvSpPr>
        <p:spPr>
          <a:xfrm rot="5400000">
            <a:off x="-818283" y="838118"/>
            <a:ext cx="1826786" cy="164844"/>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059">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6" name="Rectangle 5">
            <a:extLst>
              <a:ext uri="{FF2B5EF4-FFF2-40B4-BE49-F238E27FC236}">
                <a16:creationId xmlns:a16="http://schemas.microsoft.com/office/drawing/2014/main" id="{5E6A8C4D-89D3-7855-583E-739A2EB24750}"/>
              </a:ext>
            </a:extLst>
          </p:cNvPr>
          <p:cNvSpPr/>
          <p:nvPr/>
        </p:nvSpPr>
        <p:spPr>
          <a:xfrm rot="5400000">
            <a:off x="-818283" y="2539320"/>
            <a:ext cx="1826786" cy="164844"/>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059">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7" name="Picture 6" descr="A roof of a building with a roof overhang&#10;&#10;Description automatically generated">
            <a:extLst>
              <a:ext uri="{FF2B5EF4-FFF2-40B4-BE49-F238E27FC236}">
                <a16:creationId xmlns:a16="http://schemas.microsoft.com/office/drawing/2014/main" id="{BE842390-7FF1-97F9-6406-48CB46CE079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141317" y="7142"/>
            <a:ext cx="1217298" cy="6892096"/>
          </a:xfrm>
          <a:prstGeom prst="rect">
            <a:avLst/>
          </a:prstGeom>
        </p:spPr>
      </p:pic>
      <p:sp>
        <p:nvSpPr>
          <p:cNvPr id="8" name="Rectangle 7">
            <a:extLst>
              <a:ext uri="{FF2B5EF4-FFF2-40B4-BE49-F238E27FC236}">
                <a16:creationId xmlns:a16="http://schemas.microsoft.com/office/drawing/2014/main" id="{AE8002E4-7E83-7A8F-07F2-9DA2686015E2}"/>
              </a:ext>
            </a:extLst>
          </p:cNvPr>
          <p:cNvSpPr/>
          <p:nvPr/>
        </p:nvSpPr>
        <p:spPr>
          <a:xfrm>
            <a:off x="23141321" y="6899238"/>
            <a:ext cx="1217294" cy="6809621"/>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443" tIns="101443" rIns="101443" bIns="101443" numCol="1" spcCol="38100" rtlCol="0" anchor="ctr">
            <a:noAutofit/>
          </a:bodyPr>
          <a:lstStyle/>
          <a:p>
            <a:pPr defTabSz="1648527">
              <a:defRPr/>
            </a:pPr>
            <a:endParaRPr lang="en-SA" sz="6393">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41F8E121-F2A0-F4BA-F2C6-28D7A6A0F0FC}"/>
              </a:ext>
            </a:extLst>
          </p:cNvPr>
          <p:cNvSpPr txBox="1">
            <a:spLocks/>
          </p:cNvSpPr>
          <p:nvPr/>
        </p:nvSpPr>
        <p:spPr>
          <a:xfrm flipH="1">
            <a:off x="23276443" y="12792501"/>
            <a:ext cx="929879" cy="521254"/>
          </a:xfrm>
          <a:prstGeom prst="rect">
            <a:avLst/>
          </a:prstGeom>
        </p:spPr>
        <p:txBody>
          <a:bodyPr vert="horz" lIns="182597" tIns="91296" rIns="182597" bIns="9129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6059">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6059">
                <a:lnSpc>
                  <a:spcPct val="150000"/>
                </a:lnSpc>
                <a:spcBef>
                  <a:spcPts val="1199"/>
                </a:spcBef>
                <a:defRPr/>
              </a:pPr>
              <a:t>5</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4" name="Picture 13" descr="A white logo with black background&#10;&#10;Description automatically generated">
            <a:extLst>
              <a:ext uri="{FF2B5EF4-FFF2-40B4-BE49-F238E27FC236}">
                <a16:creationId xmlns:a16="http://schemas.microsoft.com/office/drawing/2014/main" id="{D91C38EB-4304-5E85-72CF-D7946CCB2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88302" y="198067"/>
            <a:ext cx="979290" cy="1137727"/>
          </a:xfrm>
          <a:prstGeom prst="rect">
            <a:avLst/>
          </a:prstGeom>
        </p:spPr>
      </p:pic>
      <p:sp>
        <p:nvSpPr>
          <p:cNvPr id="20" name="TextBox 19">
            <a:extLst>
              <a:ext uri="{FF2B5EF4-FFF2-40B4-BE49-F238E27FC236}">
                <a16:creationId xmlns:a16="http://schemas.microsoft.com/office/drawing/2014/main" id="{31997577-39DF-E75D-F260-C2F5A2AEADB6}"/>
              </a:ext>
            </a:extLst>
          </p:cNvPr>
          <p:cNvSpPr txBox="1"/>
          <p:nvPr/>
        </p:nvSpPr>
        <p:spPr>
          <a:xfrm>
            <a:off x="16873780" y="2229513"/>
            <a:ext cx="4882794" cy="707245"/>
          </a:xfrm>
          <a:prstGeom prst="rect">
            <a:avLst/>
          </a:prstGeom>
          <a:noFill/>
        </p:spPr>
        <p:txBody>
          <a:bodyPr wrap="square">
            <a:spAutoFit/>
          </a:bodyPr>
          <a:lstStyle/>
          <a:p>
            <a:pPr algn="r" defTabSz="880939"/>
            <a:r>
              <a:rPr lang="ar-SA" sz="3996" b="1">
                <a:solidFill>
                  <a:srgbClr val="4B4E52"/>
                </a:solidFill>
                <a:latin typeface="Avenir Next Arabic Demi"/>
                <a:cs typeface="Avenir Next Arabic Demi"/>
              </a:rPr>
              <a:t>تهدف إدارة الأداء</a:t>
            </a:r>
          </a:p>
        </p:txBody>
      </p:sp>
      <p:sp>
        <p:nvSpPr>
          <p:cNvPr id="24" name="TextBox 23">
            <a:extLst>
              <a:ext uri="{FF2B5EF4-FFF2-40B4-BE49-F238E27FC236}">
                <a16:creationId xmlns:a16="http://schemas.microsoft.com/office/drawing/2014/main" id="{20B11E8C-9C88-C465-D07B-CFC4D6F4C7FA}"/>
              </a:ext>
            </a:extLst>
          </p:cNvPr>
          <p:cNvSpPr txBox="1"/>
          <p:nvPr/>
        </p:nvSpPr>
        <p:spPr>
          <a:xfrm>
            <a:off x="8159676" y="2348301"/>
            <a:ext cx="5347821" cy="707245"/>
          </a:xfrm>
          <a:prstGeom prst="rect">
            <a:avLst/>
          </a:prstGeom>
          <a:noFill/>
        </p:spPr>
        <p:txBody>
          <a:bodyPr wrap="square">
            <a:spAutoFit/>
          </a:bodyPr>
          <a:lstStyle/>
          <a:p>
            <a:pPr algn="r" defTabSz="880939"/>
            <a:r>
              <a:rPr lang="ar-SA" sz="3996" b="1">
                <a:solidFill>
                  <a:srgbClr val="4B4E52"/>
                </a:solidFill>
                <a:latin typeface="Avenir Next Arabic Demi"/>
                <a:cs typeface="Avenir Next Arabic Demi"/>
              </a:rPr>
              <a:t>المبادئ </a:t>
            </a:r>
          </a:p>
        </p:txBody>
      </p:sp>
      <p:sp>
        <p:nvSpPr>
          <p:cNvPr id="25" name="TextBox 24">
            <a:extLst>
              <a:ext uri="{FF2B5EF4-FFF2-40B4-BE49-F238E27FC236}">
                <a16:creationId xmlns:a16="http://schemas.microsoft.com/office/drawing/2014/main" id="{73FFB5A2-FFAC-76DB-042D-C33B5F1C965C}"/>
              </a:ext>
            </a:extLst>
          </p:cNvPr>
          <p:cNvSpPr txBox="1"/>
          <p:nvPr/>
        </p:nvSpPr>
        <p:spPr>
          <a:xfrm>
            <a:off x="387323" y="2353990"/>
            <a:ext cx="5443705" cy="707245"/>
          </a:xfrm>
          <a:prstGeom prst="rect">
            <a:avLst/>
          </a:prstGeom>
          <a:noFill/>
        </p:spPr>
        <p:txBody>
          <a:bodyPr wrap="square">
            <a:spAutoFit/>
          </a:bodyPr>
          <a:lstStyle/>
          <a:p>
            <a:pPr algn="r" defTabSz="880939"/>
            <a:r>
              <a:rPr lang="ar-SA" sz="3996" b="1">
                <a:solidFill>
                  <a:srgbClr val="4B4E52"/>
                </a:solidFill>
                <a:latin typeface="Avenir Next Arabic Demi"/>
                <a:cs typeface="Avenir Next Arabic Demi"/>
              </a:rPr>
              <a:t>ثلاث مخرجات رئيسية </a:t>
            </a:r>
          </a:p>
        </p:txBody>
      </p:sp>
      <p:pic>
        <p:nvPicPr>
          <p:cNvPr id="30" name="Picture 29">
            <a:extLst>
              <a:ext uri="{FF2B5EF4-FFF2-40B4-BE49-F238E27FC236}">
                <a16:creationId xmlns:a16="http://schemas.microsoft.com/office/drawing/2014/main" id="{69652DF7-E09F-60A6-5960-04D9BE43F4E8}"/>
              </a:ext>
            </a:extLst>
          </p:cNvPr>
          <p:cNvPicPr>
            <a:picLocks noChangeAspect="1"/>
          </p:cNvPicPr>
          <p:nvPr/>
        </p:nvPicPr>
        <p:blipFill>
          <a:blip r:embed="rId5"/>
          <a:stretch>
            <a:fillRect/>
          </a:stretch>
        </p:blipFill>
        <p:spPr>
          <a:xfrm>
            <a:off x="14548819" y="11390385"/>
            <a:ext cx="1082802" cy="1082802"/>
          </a:xfrm>
          <a:prstGeom prst="rect">
            <a:avLst/>
          </a:prstGeom>
        </p:spPr>
      </p:pic>
      <p:pic>
        <p:nvPicPr>
          <p:cNvPr id="33" name="Picture 32">
            <a:extLst>
              <a:ext uri="{FF2B5EF4-FFF2-40B4-BE49-F238E27FC236}">
                <a16:creationId xmlns:a16="http://schemas.microsoft.com/office/drawing/2014/main" id="{CE8BBDA2-B5A7-D99D-66D6-2F5688D820C7}"/>
              </a:ext>
            </a:extLst>
          </p:cNvPr>
          <p:cNvPicPr>
            <a:picLocks noChangeAspect="1"/>
          </p:cNvPicPr>
          <p:nvPr/>
        </p:nvPicPr>
        <p:blipFill>
          <a:blip r:embed="rId6"/>
          <a:stretch>
            <a:fillRect/>
          </a:stretch>
        </p:blipFill>
        <p:spPr>
          <a:xfrm>
            <a:off x="14669970" y="6271272"/>
            <a:ext cx="959060" cy="959060"/>
          </a:xfrm>
          <a:prstGeom prst="rect">
            <a:avLst/>
          </a:prstGeom>
        </p:spPr>
      </p:pic>
      <p:pic>
        <p:nvPicPr>
          <p:cNvPr id="39" name="Picture 38">
            <a:extLst>
              <a:ext uri="{FF2B5EF4-FFF2-40B4-BE49-F238E27FC236}">
                <a16:creationId xmlns:a16="http://schemas.microsoft.com/office/drawing/2014/main" id="{128672E0-A4BE-0BDA-06C1-34E0908ED2D8}"/>
              </a:ext>
            </a:extLst>
          </p:cNvPr>
          <p:cNvPicPr>
            <a:picLocks noChangeAspect="1"/>
          </p:cNvPicPr>
          <p:nvPr/>
        </p:nvPicPr>
        <p:blipFill>
          <a:blip r:embed="rId7"/>
          <a:stretch>
            <a:fillRect/>
          </a:stretch>
        </p:blipFill>
        <p:spPr>
          <a:xfrm>
            <a:off x="4535788" y="7162551"/>
            <a:ext cx="1316498" cy="1316498"/>
          </a:xfrm>
          <a:prstGeom prst="rect">
            <a:avLst/>
          </a:prstGeom>
        </p:spPr>
      </p:pic>
      <p:pic>
        <p:nvPicPr>
          <p:cNvPr id="42" name="Picture 41">
            <a:extLst>
              <a:ext uri="{FF2B5EF4-FFF2-40B4-BE49-F238E27FC236}">
                <a16:creationId xmlns:a16="http://schemas.microsoft.com/office/drawing/2014/main" id="{E9AAB4EA-DAB2-38D2-6E67-53CE32C09B1D}"/>
              </a:ext>
            </a:extLst>
          </p:cNvPr>
          <p:cNvPicPr>
            <a:picLocks noChangeAspect="1"/>
          </p:cNvPicPr>
          <p:nvPr/>
        </p:nvPicPr>
        <p:blipFill>
          <a:blip r:embed="rId8"/>
          <a:stretch>
            <a:fillRect/>
          </a:stretch>
        </p:blipFill>
        <p:spPr>
          <a:xfrm>
            <a:off x="4672521" y="10943075"/>
            <a:ext cx="1109638" cy="1109638"/>
          </a:xfrm>
          <a:prstGeom prst="rect">
            <a:avLst/>
          </a:prstGeom>
        </p:spPr>
      </p:pic>
      <p:pic>
        <p:nvPicPr>
          <p:cNvPr id="46" name="Picture 45">
            <a:extLst>
              <a:ext uri="{FF2B5EF4-FFF2-40B4-BE49-F238E27FC236}">
                <a16:creationId xmlns:a16="http://schemas.microsoft.com/office/drawing/2014/main" id="{BCD4674E-32A1-20EC-5140-FF20E01217E5}"/>
              </a:ext>
            </a:extLst>
          </p:cNvPr>
          <p:cNvPicPr>
            <a:picLocks noChangeAspect="1"/>
          </p:cNvPicPr>
          <p:nvPr/>
        </p:nvPicPr>
        <p:blipFill>
          <a:blip r:embed="rId9"/>
          <a:stretch>
            <a:fillRect/>
          </a:stretch>
        </p:blipFill>
        <p:spPr>
          <a:xfrm>
            <a:off x="14409067" y="8692414"/>
            <a:ext cx="1224902" cy="1224902"/>
          </a:xfrm>
          <a:prstGeom prst="rect">
            <a:avLst/>
          </a:prstGeom>
        </p:spPr>
      </p:pic>
      <p:pic>
        <p:nvPicPr>
          <p:cNvPr id="60" name="Picture 59">
            <a:extLst>
              <a:ext uri="{FF2B5EF4-FFF2-40B4-BE49-F238E27FC236}">
                <a16:creationId xmlns:a16="http://schemas.microsoft.com/office/drawing/2014/main" id="{836B70C5-B4AE-B60A-FD6C-A114B822D872}"/>
              </a:ext>
            </a:extLst>
          </p:cNvPr>
          <p:cNvPicPr>
            <a:picLocks noChangeAspect="1"/>
          </p:cNvPicPr>
          <p:nvPr/>
        </p:nvPicPr>
        <p:blipFill>
          <a:blip r:embed="rId10"/>
          <a:stretch>
            <a:fillRect/>
          </a:stretch>
        </p:blipFill>
        <p:spPr>
          <a:xfrm>
            <a:off x="4710489" y="3515644"/>
            <a:ext cx="932622" cy="932622"/>
          </a:xfrm>
          <a:prstGeom prst="rect">
            <a:avLst/>
          </a:prstGeom>
        </p:spPr>
      </p:pic>
      <p:pic>
        <p:nvPicPr>
          <p:cNvPr id="16" name="Picture 15">
            <a:extLst>
              <a:ext uri="{FF2B5EF4-FFF2-40B4-BE49-F238E27FC236}">
                <a16:creationId xmlns:a16="http://schemas.microsoft.com/office/drawing/2014/main" id="{3A4E3577-33C5-9667-0E19-EC791B6C113A}"/>
              </a:ext>
            </a:extLst>
          </p:cNvPr>
          <p:cNvPicPr>
            <a:picLocks noChangeAspect="1"/>
          </p:cNvPicPr>
          <p:nvPr/>
        </p:nvPicPr>
        <p:blipFill>
          <a:blip r:embed="rId11"/>
          <a:stretch>
            <a:fillRect/>
          </a:stretch>
        </p:blipFill>
        <p:spPr>
          <a:xfrm>
            <a:off x="16033153" y="7751580"/>
            <a:ext cx="688753" cy="688753"/>
          </a:xfrm>
          <a:prstGeom prst="rect">
            <a:avLst/>
          </a:prstGeom>
        </p:spPr>
      </p:pic>
      <p:pic>
        <p:nvPicPr>
          <p:cNvPr id="22" name="Picture 21">
            <a:extLst>
              <a:ext uri="{FF2B5EF4-FFF2-40B4-BE49-F238E27FC236}">
                <a16:creationId xmlns:a16="http://schemas.microsoft.com/office/drawing/2014/main" id="{CBBF8048-8BD0-4665-2816-25C8787EB79B}"/>
              </a:ext>
            </a:extLst>
          </p:cNvPr>
          <p:cNvPicPr>
            <a:picLocks noChangeAspect="1"/>
          </p:cNvPicPr>
          <p:nvPr/>
        </p:nvPicPr>
        <p:blipFill>
          <a:blip r:embed="rId11"/>
          <a:stretch>
            <a:fillRect/>
          </a:stretch>
        </p:blipFill>
        <p:spPr>
          <a:xfrm>
            <a:off x="6234797" y="7657817"/>
            <a:ext cx="688753" cy="688753"/>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F494EA8F-14BD-360E-810B-465071C945C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89501" y="3335585"/>
            <a:ext cx="1104325" cy="1104325"/>
          </a:xfrm>
          <a:prstGeom prst="rect">
            <a:avLst/>
          </a:prstGeom>
        </p:spPr>
      </p:pic>
    </p:spTree>
    <p:extLst>
      <p:ext uri="{BB962C8B-B14F-4D97-AF65-F5344CB8AC3E}">
        <p14:creationId xmlns:p14="http://schemas.microsoft.com/office/powerpoint/2010/main" val="4080278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70B77-F0F0-B34C-5A27-D53040BA244C}"/>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335B14EA-D701-814A-9CA5-A954CCFFB986}"/>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335B14EA-D701-814A-9CA5-A954CCFFB986}"/>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E2F7159B-711C-3048-CF60-01260D91636A}"/>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39B13B35-2301-9D1A-1EFC-673C5BD2F428}"/>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5E6D4BEA-6D6C-321B-869F-5EFAF586A657}"/>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algn="r" defTabSz="914035" rtl="1" fontAlgn="base">
                <a:spcAft>
                  <a:spcPct val="0"/>
                </a:spcAft>
                <a:buClr>
                  <a:srgbClr val="293947"/>
                </a:buClr>
                <a:defRPr/>
              </a:pPr>
              <a:endParaRPr lang="ar-SA" sz="2200" kern="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يستعرض في  الاجتماع أداء المؤشرات الرئيسية مقارنة بالأهداف المحددة، مع تحليل الفجوات بين الأداء الفعلي والمستهدف. يشمل الاجتماع مناقشة التحديات التي تواجه تحقيق الأهداف</a:t>
              </a:r>
            </a:p>
            <a:p>
              <a:pPr marL="0" indent="0" algn="r" defTabSz="914035" rtl="1" fontAlgn="base">
                <a:spcAft>
                  <a:spcPct val="0"/>
                </a:spcAft>
                <a:buClr>
                  <a:srgbClr val="293947"/>
                </a:buClr>
                <a:buNone/>
                <a:defRPr/>
              </a:pPr>
              <a:endParaRPr lang="ar-SA" sz="2200" kern="0">
                <a:latin typeface="Avenir Next Arabic" panose="020B0503020202020204" pitchFamily="34" charset="-78"/>
                <a:cs typeface="Avenir Next Arabic" panose="020B05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حضور رئيس كل قطاع </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بيانات وتحديثات</a:t>
              </a:r>
            </a:p>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R="0" lvl="0" algn="r" defTabSz="914035"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الرئيس التنفيذي</a:t>
              </a:r>
              <a:endParaRPr lang="en-US" sz="2200" kern="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قطاع الاستراتيجية واداء الاعمال</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القطاع المعني</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kumimoji="0" lang="ar-SA"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04B5F518-A92C-A00D-7C1D-CB6E58AA09E4}"/>
                </a:ext>
              </a:extLst>
            </p:cNvPr>
            <p:cNvSpPr txBox="1">
              <a:spLocks/>
            </p:cNvSpPr>
            <p:nvPr/>
          </p:nvSpPr>
          <p:spPr>
            <a:xfrm>
              <a:off x="1153380" y="2439336"/>
              <a:ext cx="10309630"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3579" rtl="1" eaLnBrk="0" fontAlgn="base" hangingPunct="0">
                <a:lnSpc>
                  <a:spcPct val="100000"/>
                </a:lnSpc>
                <a:spcBef>
                  <a:spcPct val="50000"/>
                </a:spcBef>
                <a:spcAft>
                  <a:spcPct val="0"/>
                </a:spcAft>
                <a:buClr>
                  <a:srgbClr val="293947"/>
                </a:buClr>
                <a:buSzTx/>
                <a:buFontTx/>
                <a:buNone/>
                <a:tabLst/>
                <a:defRPr kumimoji="0" sz="2800" b="0" i="0" u="none" strike="noStrike" cap="none" spc="0" normalizeH="0" baseline="0">
                  <a:ln>
                    <a:noFill/>
                  </a:ln>
                  <a:solidFill>
                    <a:schemeClr val="bg1"/>
                  </a:solidFill>
                  <a:effectLst/>
                  <a:uLnTx/>
                  <a:uFillTx/>
                  <a:latin typeface="Avenir Next Arabic Demi" panose="020B0703020202020204" pitchFamily="34" charset="-78"/>
                  <a:cs typeface="Avenir Next Arabic Demi" panose="020B0703020202020204" pitchFamily="34" charset="-78"/>
                </a:defRPr>
              </a:lvl1pPr>
            </a:lstStyle>
            <a:p>
              <a:r>
                <a:rPr lang="ar-SA"/>
                <a:t>مراجعة مؤشرات الأداء الرئيسية</a:t>
              </a:r>
            </a:p>
          </p:txBody>
        </p:sp>
        <p:sp>
          <p:nvSpPr>
            <p:cNvPr id="5" name="Segnaposto testo 5">
              <a:extLst>
                <a:ext uri="{FF2B5EF4-FFF2-40B4-BE49-F238E27FC236}">
                  <a16:creationId xmlns:a16="http://schemas.microsoft.com/office/drawing/2014/main" id="{30A685AE-FBA2-4CDB-BF24-EB6B4846FD13}"/>
                </a:ext>
              </a:extLst>
            </p:cNvPr>
            <p:cNvSpPr txBox="1">
              <a:spLocks/>
            </p:cNvSpPr>
            <p:nvPr/>
          </p:nvSpPr>
          <p:spPr>
            <a:xfrm>
              <a:off x="11641601" y="2439336"/>
              <a:ext cx="8124929"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defTabSz="913579">
                <a:defRPr/>
              </a:pPr>
              <a:r>
                <a:rPr lang="ar-SA" b="0">
                  <a:solidFill>
                    <a:schemeClr val="bg1"/>
                  </a:solidFill>
                  <a:latin typeface="Avenir Next Arabic Demi" panose="020B0703020202020204" pitchFamily="34" charset="-78"/>
                  <a:cs typeface="Avenir Next Arabic Demi" panose="020B0703020202020204" pitchFamily="34" charset="-78"/>
                </a:rPr>
                <a:t>إطار عمل الاجتماع</a:t>
              </a:r>
              <a:endParaRPr lang="en-US" b="0">
                <a:solidFill>
                  <a:schemeClr val="bg1"/>
                </a:solidFill>
                <a:latin typeface="Avenir Next Arabic Demi" panose="020B0703020202020204" pitchFamily="34" charset="-78"/>
                <a:cs typeface="Avenir Next Arabic Demi" panose="020B0703020202020204" pitchFamily="34" charset="-78"/>
              </a:endParaRPr>
            </a:p>
          </p:txBody>
        </p:sp>
        <p:sp>
          <p:nvSpPr>
            <p:cNvPr id="6" name="Segnaposto testo 5">
              <a:extLst>
                <a:ext uri="{FF2B5EF4-FFF2-40B4-BE49-F238E27FC236}">
                  <a16:creationId xmlns:a16="http://schemas.microsoft.com/office/drawing/2014/main" id="{BBE50CC6-F4EA-4B56-873A-3FF910C710F6}"/>
                </a:ext>
              </a:extLst>
            </p:cNvPr>
            <p:cNvSpPr txBox="1">
              <a:spLocks/>
            </p:cNvSpPr>
            <p:nvPr/>
          </p:nvSpPr>
          <p:spPr>
            <a:xfrm>
              <a:off x="19906119" y="2439336"/>
              <a:ext cx="2943348"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marR="0" lvl="0" indent="0" algn="ctr" defTabSz="914035" rtl="1" eaLnBrk="0" fontAlgn="base" hangingPunct="0">
                <a:lnSpc>
                  <a:spcPct val="100000"/>
                </a:lnSpc>
                <a:spcBef>
                  <a:spcPct val="50000"/>
                </a:spcBef>
                <a:spcAft>
                  <a:spcPct val="0"/>
                </a:spcAft>
                <a:buClr>
                  <a:srgbClr val="293947"/>
                </a:buClr>
                <a:buSzTx/>
                <a:buFontTx/>
                <a:buNone/>
                <a:tabLst/>
                <a:defRPr kumimoji="0" sz="2800" b="1" i="0" u="none" strike="noStrike" cap="none" spc="0" normalizeH="0" baseline="0">
                  <a:ln>
                    <a:noFill/>
                  </a:ln>
                  <a:solidFill>
                    <a:srgbClr val="FFFFFF"/>
                  </a:solidFill>
                  <a:effectLst/>
                  <a:uLnTx/>
                  <a:uFillTx/>
                  <a:latin typeface="Arial" charset="0"/>
                </a:defRPr>
              </a:lvl1pPr>
            </a:lstStyle>
            <a:p>
              <a:pPr defTabSz="913579">
                <a:defRPr/>
              </a:pPr>
              <a:r>
                <a:rPr lang="ar-SA" b="0">
                  <a:solidFill>
                    <a:schemeClr val="bg1"/>
                  </a:solidFill>
                  <a:latin typeface="Avenir Next Arabic Demi" panose="020B0703020202020204" pitchFamily="34" charset="-78"/>
                  <a:cs typeface="Avenir Next Arabic Demi" panose="020B0703020202020204" pitchFamily="34" charset="-78"/>
                </a:rPr>
                <a:t>دورية الاجتماع</a:t>
              </a:r>
            </a:p>
          </p:txBody>
        </p:sp>
        <p:sp>
          <p:nvSpPr>
            <p:cNvPr id="7" name="Segnaposto testo 2">
              <a:extLst>
                <a:ext uri="{FF2B5EF4-FFF2-40B4-BE49-F238E27FC236}">
                  <a16:creationId xmlns:a16="http://schemas.microsoft.com/office/drawing/2014/main" id="{958CCB0E-2F2F-FB0B-13E4-78F2AD565B29}"/>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شهري</a:t>
              </a:r>
            </a:p>
          </p:txBody>
        </p:sp>
        <p:sp>
          <p:nvSpPr>
            <p:cNvPr id="8" name="Segnaposto testo 5">
              <a:extLst>
                <a:ext uri="{FF2B5EF4-FFF2-40B4-BE49-F238E27FC236}">
                  <a16:creationId xmlns:a16="http://schemas.microsoft.com/office/drawing/2014/main" id="{87E1D0EF-5F6D-EC36-BB49-F0822D46B647}"/>
                </a:ext>
              </a:extLst>
            </p:cNvPr>
            <p:cNvSpPr txBox="1">
              <a:spLocks/>
            </p:cNvSpPr>
            <p:nvPr/>
          </p:nvSpPr>
          <p:spPr>
            <a:xfrm>
              <a:off x="19906116" y="5505595"/>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latin typeface="Avenir Next Arabic Demi" panose="020B0703020202020204" pitchFamily="34" charset="-78"/>
                  <a:cs typeface="Avenir Next Arabic Demi" panose="020B0703020202020204" pitchFamily="34" charset="-78"/>
                </a:rPr>
                <a:t>دورية</a:t>
              </a:r>
              <a:r>
                <a:rPr lang="en-US" sz="2800" b="0">
                  <a:latin typeface="Avenir Next Arabic Demi" panose="020B0703020202020204" pitchFamily="34" charset="-78"/>
                  <a:cs typeface="Avenir Next Arabic Demi" panose="020B0703020202020204" pitchFamily="34" charset="-78"/>
                </a:rPr>
                <a:t>  </a:t>
              </a:r>
              <a:r>
                <a:rPr lang="ar-SA" sz="2800" b="0">
                  <a:latin typeface="Avenir Next Arabic Demi" panose="020B0703020202020204" pitchFamily="34" charset="-78"/>
                  <a:cs typeface="Avenir Next Arabic Demi" panose="020B0703020202020204" pitchFamily="34" charset="-78"/>
                </a:rPr>
                <a:t>التقارير</a:t>
              </a:r>
            </a:p>
          </p:txBody>
        </p:sp>
        <p:sp>
          <p:nvSpPr>
            <p:cNvPr id="9" name="Segnaposto testo 2">
              <a:extLst>
                <a:ext uri="{FF2B5EF4-FFF2-40B4-BE49-F238E27FC236}">
                  <a16:creationId xmlns:a16="http://schemas.microsoft.com/office/drawing/2014/main" id="{A3734281-0128-4CAC-2B66-7C179FF3C957}"/>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شهري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0FF26BD5-226F-5579-01EE-8C33984320A5}"/>
                </a:ext>
              </a:extLst>
            </p:cNvPr>
            <p:cNvSpPr txBox="1">
              <a:spLocks/>
            </p:cNvSpPr>
            <p:nvPr/>
          </p:nvSpPr>
          <p:spPr>
            <a:xfrm>
              <a:off x="19906114" y="8836909"/>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latin typeface="Avenir Next Arabic Demi" panose="020B0703020202020204" pitchFamily="34" charset="-78"/>
                  <a:cs typeface="Avenir Next Arabic Demi" panose="020B0703020202020204" pitchFamily="34" charset="-78"/>
                </a:rPr>
                <a:t>مدة الاجتماع</a:t>
              </a:r>
            </a:p>
          </p:txBody>
        </p:sp>
        <p:sp>
          <p:nvSpPr>
            <p:cNvPr id="11" name="Segnaposto testo 2">
              <a:extLst>
                <a:ext uri="{FF2B5EF4-FFF2-40B4-BE49-F238E27FC236}">
                  <a16:creationId xmlns:a16="http://schemas.microsoft.com/office/drawing/2014/main" id="{992E4838-B0E1-AF7E-0ABC-0F841F658D69}"/>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60 دقيقة</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C0E8D57B-6B66-46B2-DD61-4CFECC2D8882}"/>
                </a:ext>
              </a:extLst>
            </p:cNvPr>
            <p:cNvSpPr txBox="1">
              <a:spLocks/>
            </p:cNvSpPr>
            <p:nvPr/>
          </p:nvSpPr>
          <p:spPr>
            <a:xfrm>
              <a:off x="4022099" y="3515602"/>
              <a:ext cx="4572190" cy="781949"/>
            </a:xfrm>
            <a:prstGeom prst="rect">
              <a:avLst/>
            </a:prstGeom>
            <a:solidFill>
              <a:schemeClr val="tx1">
                <a:lumMod val="65000"/>
                <a:lumOff val="35000"/>
              </a:schemeClr>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latin typeface="Avenir Next Arabic Demi" panose="020B0703020202020204" pitchFamily="34" charset="-78"/>
                  <a:cs typeface="Avenir Next Arabic Demi" panose="020B0703020202020204" pitchFamily="34" charset="-78"/>
                </a:rPr>
                <a:t>الرئيس التنفيذي</a:t>
              </a:r>
            </a:p>
          </p:txBody>
        </p:sp>
        <p:cxnSp>
          <p:nvCxnSpPr>
            <p:cNvPr id="13" name="Elbow Connector 13">
              <a:extLst>
                <a:ext uri="{FF2B5EF4-FFF2-40B4-BE49-F238E27FC236}">
                  <a16:creationId xmlns:a16="http://schemas.microsoft.com/office/drawing/2014/main" id="{AB69E35F-4E32-A62C-140E-8C258E689F72}"/>
                </a:ext>
              </a:extLst>
            </p:cNvPr>
            <p:cNvCxnSpPr>
              <a:cxnSpLocks/>
              <a:stCxn id="12" idx="2"/>
            </p:cNvCxnSpPr>
            <p:nvPr/>
          </p:nvCxnSpPr>
          <p:spPr bwMode="auto">
            <a:xfrm rot="5400000">
              <a:off x="3370304"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7">
              <a:extLst>
                <a:ext uri="{FF2B5EF4-FFF2-40B4-BE49-F238E27FC236}">
                  <a16:creationId xmlns:a16="http://schemas.microsoft.com/office/drawing/2014/main" id="{E19799C1-57D4-7D5D-431C-0DB0F3A83898}"/>
                </a:ext>
              </a:extLst>
            </p:cNvPr>
            <p:cNvCxnSpPr>
              <a:cxnSpLocks/>
              <a:stCxn id="12" idx="2"/>
              <a:endCxn id="33" idx="3"/>
            </p:cNvCxnSpPr>
            <p:nvPr/>
          </p:nvCxnSpPr>
          <p:spPr bwMode="auto">
            <a:xfrm rot="16200000" flipH="1">
              <a:off x="6775743" y="3830003"/>
              <a:ext cx="1950694" cy="2885791"/>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04E573B2-1004-9D47-ABA1-158EF3593C93}"/>
                </a:ext>
              </a:extLst>
            </p:cNvPr>
            <p:cNvSpPr txBox="1">
              <a:spLocks/>
            </p:cNvSpPr>
            <p:nvPr/>
          </p:nvSpPr>
          <p:spPr>
            <a:xfrm rot="16200000">
              <a:off x="2735958" y="5453814"/>
              <a:ext cx="782174" cy="2371039"/>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2000">
                  <a:latin typeface="Avenir Next Arabic Demi" panose="020B0703020202020204" pitchFamily="34" charset="-78"/>
                  <a:cs typeface="Avenir Next Arabic Demi" panose="020B0703020202020204" pitchFamily="34" charset="-78"/>
                </a:rPr>
                <a:t>رئيس –الاستراتيجية وتقييم الاعمال </a:t>
              </a:r>
            </a:p>
          </p:txBody>
        </p:sp>
        <p:sp>
          <p:nvSpPr>
            <p:cNvPr id="33" name="Segnaposto testo 2">
              <a:extLst>
                <a:ext uri="{FF2B5EF4-FFF2-40B4-BE49-F238E27FC236}">
                  <a16:creationId xmlns:a16="http://schemas.microsoft.com/office/drawing/2014/main" id="{0446C939-87F7-B707-F11B-D31E4E85141C}"/>
                </a:ext>
              </a:extLst>
            </p:cNvPr>
            <p:cNvSpPr txBox="1">
              <a:spLocks/>
            </p:cNvSpPr>
            <p:nvPr/>
          </p:nvSpPr>
          <p:spPr>
            <a:xfrm rot="16200000">
              <a:off x="8802899" y="5381377"/>
              <a:ext cx="782174" cy="2515910"/>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2000">
                  <a:latin typeface="Avenir Next Arabic Demi" panose="020B0703020202020204" pitchFamily="34" charset="-78"/>
                  <a:cs typeface="Avenir Next Arabic Demi" panose="020B0703020202020204" pitchFamily="34" charset="-78"/>
                </a:rPr>
                <a:t>رئيس القطاع المعني</a:t>
              </a:r>
              <a:endParaRPr lang="en-US" sz="2000">
                <a:latin typeface="Avenir Next Arabic Demi" panose="020B0703020202020204" pitchFamily="34" charset="-78"/>
                <a:cs typeface="Avenir Next Arabic Demi" panose="020B0703020202020204" pitchFamily="34" charset="-78"/>
              </a:endParaRPr>
            </a:p>
          </p:txBody>
        </p:sp>
      </p:grpSp>
      <p:sp>
        <p:nvSpPr>
          <p:cNvPr id="45" name="Text Placeholder 44">
            <a:extLst>
              <a:ext uri="{FF2B5EF4-FFF2-40B4-BE49-F238E27FC236}">
                <a16:creationId xmlns:a16="http://schemas.microsoft.com/office/drawing/2014/main" id="{0C9A0BCB-3A76-DE9D-625F-6526BDC2ADD3}"/>
              </a:ext>
            </a:extLst>
          </p:cNvPr>
          <p:cNvSpPr>
            <a:spLocks noGrp="1"/>
          </p:cNvSpPr>
          <p:nvPr>
            <p:ph type="body" sz="quarter" idx="10"/>
          </p:nvPr>
        </p:nvSpPr>
        <p:spPr/>
        <p:txBody>
          <a:bodyPr>
            <a:normAutofit/>
          </a:bodyPr>
          <a:lstStyle/>
          <a:p>
            <a:pPr lvl="0" defTabSz="914035" fontAlgn="base">
              <a:lnSpc>
                <a:spcPct val="100000"/>
              </a:lnSpc>
              <a:spcBef>
                <a:spcPts val="0"/>
              </a:spcBef>
              <a:spcAft>
                <a:spcPct val="0"/>
              </a:spcAft>
              <a:buClr>
                <a:srgbClr val="293947"/>
              </a:buClr>
              <a:defRPr/>
            </a:pPr>
            <a:r>
              <a:rPr lang="ar-SA" sz="4800"/>
              <a:t>مراجعة مؤشرات الأداء الرئيسية</a:t>
            </a:r>
          </a:p>
        </p:txBody>
      </p:sp>
    </p:spTree>
    <p:extLst>
      <p:ext uri="{BB962C8B-B14F-4D97-AF65-F5344CB8AC3E}">
        <p14:creationId xmlns:p14="http://schemas.microsoft.com/office/powerpoint/2010/main" val="74921940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7CC8E-541E-C2D2-B08F-36CBCE580FA0}"/>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B0CD82DF-1B83-87F4-14A1-6183F4359616}"/>
              </a:ext>
            </a:extLst>
          </p:cNvPr>
          <p:cNvGraphicFramePr>
            <a:graphicFrameLocks noChangeAspect="1"/>
          </p:cNvGraphicFramePr>
          <p:nvPr>
            <p:custDataLst>
              <p:tags r:id="rId1"/>
            </p:custDataLst>
            <p:extLst>
              <p:ext uri="{D42A27DB-BD31-4B8C-83A1-F6EECF244321}">
                <p14:modId xmlns:p14="http://schemas.microsoft.com/office/powerpoint/2010/main" val="3198322601"/>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B0CD82DF-1B83-87F4-14A1-6183F4359616}"/>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C37A9CDA-C56E-0177-363C-6E5487551621}"/>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1E2621E5-3C2D-56E4-1048-3CEE7150D766}"/>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ثامناً:</a:t>
            </a:r>
            <a:br>
              <a:rPr lang="ar-SA" sz="4798" b="1" kern="1200" spc="0">
                <a:solidFill>
                  <a:srgbClr val="94BCCB"/>
                </a:solidFill>
                <a:ea typeface="+mn-ea"/>
              </a:rPr>
            </a:br>
            <a:r>
              <a:rPr lang="ar-SA" sz="4800">
                <a:latin typeface="Avenir Next Arabic Demi" panose="020B0703020202020204" pitchFamily="34" charset="-78"/>
                <a:cs typeface="Avenir Next Arabic Demi" panose="020B0703020202020204" pitchFamily="34" charset="-78"/>
              </a:rPr>
              <a:t>اجتماع تقرير المراجعة الداخلية للقطاعات </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215865425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556D0-F888-1BD3-A9B4-3A0509208F07}"/>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0999E526-D383-B027-DBBC-426B4D2ADA6C}"/>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0999E526-D383-B027-DBBC-426B4D2ADA6C}"/>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1C6D4D41-5788-346C-F589-F8D09DD85BD0}"/>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CDE3D488-C36C-EDB1-EBC0-311B12A0FF06}"/>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BE0CB6DB-0178-A63C-5E63-A437DA01C8C0}"/>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algn="r" rtl="1"/>
              <a:endParaRPr lang="ar-SA" sz="2200">
                <a:latin typeface="Avenir Next Arabic Demi" panose="020B0703020202020204" pitchFamily="34" charset="-78"/>
                <a:cs typeface="Avenir Next Arabic Demi" panose="020B0703020202020204" pitchFamily="34" charset="-78"/>
              </a:endParaRPr>
            </a:p>
            <a:p>
              <a:pPr algn="r" rtl="1"/>
              <a:r>
                <a:rPr lang="ar-SA" sz="2200" kern="0">
                  <a:latin typeface="Avenir Next Arabic" panose="020B0503020202020204" pitchFamily="34" charset="-78"/>
                  <a:cs typeface="Avenir Next Arabic" panose="020B0503020202020204" pitchFamily="34" charset="-78"/>
                </a:rPr>
                <a:t>متابعة تنفيذ خطط العمل المتفق عليها لتقارير المراجعة الداخلية </a:t>
              </a:r>
            </a:p>
            <a:p>
              <a:pPr marL="0" indent="0" algn="r" rtl="1">
                <a:buNone/>
              </a:pPr>
              <a:endParaRPr lang="ar-SA" sz="2200">
                <a:solidFill>
                  <a:schemeClr val="accent1">
                    <a:lumMod val="75000"/>
                  </a:schemeClr>
                </a:solidFill>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algn="r"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بيانات وتحديثات عن حالة الملاحظات</a:t>
              </a:r>
            </a:p>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R="0" lvl="0" algn="r"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الرئيس التنفيذي</a:t>
              </a:r>
            </a:p>
            <a:p>
              <a:pPr marR="0" lvl="0" algn="r"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نائب الرئيس التنفيذي</a:t>
              </a:r>
            </a:p>
            <a:p>
              <a:pPr marR="0" lvl="0" algn="r"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نائب الرئيس للخدمات المشتركة</a:t>
              </a:r>
            </a:p>
            <a:p>
              <a:pPr algn="r"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–الاستراتيجية وتقييم الاعمال </a:t>
              </a:r>
              <a:endParaRPr lang="en-US" sz="2200" kern="0">
                <a:latin typeface="Avenir Next Arabic" panose="020B0503020202020204" pitchFamily="34" charset="-78"/>
                <a:cs typeface="Avenir Next Arabic" panose="020B0503020202020204" pitchFamily="34" charset="-78"/>
              </a:endParaRPr>
            </a:p>
            <a:p>
              <a:pPr algn="r"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رؤساء القطاعات </a:t>
              </a:r>
              <a:r>
                <a:rPr lang="ar-SA" sz="2200" kern="0" err="1">
                  <a:latin typeface="Avenir Next Arabic" panose="020B0503020202020204" pitchFamily="34" charset="-78"/>
                  <a:cs typeface="Avenir Next Arabic" panose="020B0503020202020204" pitchFamily="34" charset="-78"/>
                </a:rPr>
                <a:t>المعنييون</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kumimoji="0" lang="ar-SA"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AB67FBA6-6851-060D-51E8-EDF60B2511FC}"/>
                </a:ext>
              </a:extLst>
            </p:cNvPr>
            <p:cNvSpPr txBox="1">
              <a:spLocks/>
            </p:cNvSpPr>
            <p:nvPr/>
          </p:nvSpPr>
          <p:spPr>
            <a:xfrm>
              <a:off x="1153380" y="2439336"/>
              <a:ext cx="10309630"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pPr lvl="0" algn="ctr" defTabSz="914035" rtl="1" eaLnBrk="0" fontAlgn="base" hangingPunct="0">
                <a:spcBef>
                  <a:spcPct val="50000"/>
                </a:spcBef>
                <a:spcAft>
                  <a:spcPct val="0"/>
                </a:spcAft>
                <a:buClr>
                  <a:srgbClr val="293947"/>
                </a:buClr>
                <a:defRPr/>
              </a:pPr>
              <a:r>
                <a:rPr lang="ar-SA" sz="2800" b="0">
                  <a:latin typeface="Avenir Next Arabic Demi" panose="020B0703020202020204" pitchFamily="34" charset="-78"/>
                  <a:cs typeface="Avenir Next Arabic Demi" panose="020B0703020202020204" pitchFamily="34" charset="-78"/>
                </a:rPr>
                <a:t>تقرير المراجعة الداخلية للقطاعات </a:t>
              </a:r>
            </a:p>
          </p:txBody>
        </p:sp>
        <p:sp>
          <p:nvSpPr>
            <p:cNvPr id="5" name="Segnaposto testo 5">
              <a:extLst>
                <a:ext uri="{FF2B5EF4-FFF2-40B4-BE49-F238E27FC236}">
                  <a16:creationId xmlns:a16="http://schemas.microsoft.com/office/drawing/2014/main" id="{CCB5A2A3-928D-C094-4382-3253EE2AE4D5}"/>
                </a:ext>
              </a:extLst>
            </p:cNvPr>
            <p:cNvSpPr txBox="1">
              <a:spLocks/>
            </p:cNvSpPr>
            <p:nvPr/>
          </p:nvSpPr>
          <p:spPr>
            <a:xfrm>
              <a:off x="11641601" y="2439336"/>
              <a:ext cx="8124929"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r" defTabSz="913579" rtl="1" eaLnBrk="0" fontAlgn="base" hangingPunct="0">
                <a:spcBef>
                  <a:spcPct val="50000"/>
                </a:spcBef>
                <a:spcAft>
                  <a:spcPct val="0"/>
                </a:spcAft>
                <a:buClr>
                  <a:srgbClr val="293947"/>
                </a:buClr>
                <a:defRPr sz="2799" b="1">
                  <a:solidFill>
                    <a:srgbClr val="FFFFFF"/>
                  </a:solidFill>
                  <a:latin typeface="Arial" charset="0"/>
                </a:defRPr>
              </a:lvl1pPr>
            </a:lstStyle>
            <a:p>
              <a:pPr algn="ctr"/>
              <a:r>
                <a:rPr lang="ar-SA" sz="2800" b="0">
                  <a:latin typeface="Avenir Next Arabic Demi" panose="020B0703020202020204" pitchFamily="34" charset="-78"/>
                  <a:cs typeface="Avenir Next Arabic Demi" panose="020B0703020202020204" pitchFamily="34" charset="-78"/>
                </a:rPr>
                <a:t>إطار عمل الاجتماع</a:t>
              </a:r>
              <a:endParaRPr lang="en-US" sz="2800" b="0">
                <a:latin typeface="Avenir Next Arabic Demi" panose="020B0703020202020204" pitchFamily="34" charset="-78"/>
                <a:cs typeface="Avenir Next Arabic Demi" panose="020B0703020202020204" pitchFamily="34" charset="-78"/>
              </a:endParaRPr>
            </a:p>
          </p:txBody>
        </p:sp>
        <p:sp>
          <p:nvSpPr>
            <p:cNvPr id="6" name="Segnaposto testo 5">
              <a:extLst>
                <a:ext uri="{FF2B5EF4-FFF2-40B4-BE49-F238E27FC236}">
                  <a16:creationId xmlns:a16="http://schemas.microsoft.com/office/drawing/2014/main" id="{234FD93F-4375-15FC-1CB3-56CD9FC8C491}"/>
                </a:ext>
              </a:extLst>
            </p:cNvPr>
            <p:cNvSpPr txBox="1">
              <a:spLocks/>
            </p:cNvSpPr>
            <p:nvPr/>
          </p:nvSpPr>
          <p:spPr>
            <a:xfrm>
              <a:off x="19906119" y="2439336"/>
              <a:ext cx="2943348"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solidFill>
                    <a:srgbClr val="FFFFFF"/>
                  </a:solidFill>
                  <a:latin typeface="Avenir Next Arabic Demi" panose="020B0703020202020204" pitchFamily="34" charset="-78"/>
                  <a:cs typeface="Avenir Next Arabic Demi" panose="020B0703020202020204" pitchFamily="34" charset="-78"/>
                </a:rPr>
                <a:t>دورية الاجتماع</a:t>
              </a:r>
            </a:p>
          </p:txBody>
        </p:sp>
        <p:sp>
          <p:nvSpPr>
            <p:cNvPr id="7" name="Segnaposto testo 2">
              <a:extLst>
                <a:ext uri="{FF2B5EF4-FFF2-40B4-BE49-F238E27FC236}">
                  <a16:creationId xmlns:a16="http://schemas.microsoft.com/office/drawing/2014/main" id="{51BE702C-61FD-DC87-9516-E44B490E5418}"/>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شهري</a:t>
              </a:r>
              <a:endParaRPr lang="ar-SA" sz="2399">
                <a:solidFill>
                  <a:srgbClr val="434345"/>
                </a:solidFill>
                <a:latin typeface="Avenir Next Arabic Demi" panose="020B0703020202020204" pitchFamily="34" charset="-78"/>
                <a:cs typeface="Avenir Next Arabic Demi" panose="020B0703020202020204" pitchFamily="34" charset="-78"/>
              </a:endParaRPr>
            </a:p>
          </p:txBody>
        </p:sp>
        <p:sp>
          <p:nvSpPr>
            <p:cNvPr id="8" name="Segnaposto testo 5">
              <a:extLst>
                <a:ext uri="{FF2B5EF4-FFF2-40B4-BE49-F238E27FC236}">
                  <a16:creationId xmlns:a16="http://schemas.microsoft.com/office/drawing/2014/main" id="{D84DF405-CEA3-4CA7-EF4D-B0B0EE12F5F4}"/>
                </a:ext>
              </a:extLst>
            </p:cNvPr>
            <p:cNvSpPr txBox="1">
              <a:spLocks/>
            </p:cNvSpPr>
            <p:nvPr/>
          </p:nvSpPr>
          <p:spPr>
            <a:xfrm>
              <a:off x="19906116" y="5505595"/>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pPr>
                <a:defRPr/>
              </a:pPr>
              <a:r>
                <a:rPr lang="ar-SA" sz="2800" b="0">
                  <a:latin typeface="Avenir Next Arabic Demi" panose="020B0703020202020204" pitchFamily="34" charset="-78"/>
                  <a:cs typeface="Avenir Next Arabic Demi" panose="020B0703020202020204" pitchFamily="34" charset="-78"/>
                </a:rPr>
                <a:t>دورية</a:t>
              </a:r>
              <a:r>
                <a:rPr lang="en-US" sz="2800" b="0">
                  <a:latin typeface="Avenir Next Arabic Demi" panose="020B0703020202020204" pitchFamily="34" charset="-78"/>
                  <a:cs typeface="Avenir Next Arabic Demi" panose="020B0703020202020204" pitchFamily="34" charset="-78"/>
                </a:rPr>
                <a:t>  </a:t>
              </a:r>
              <a:r>
                <a:rPr lang="ar-SA" sz="2800" b="0">
                  <a:latin typeface="Avenir Next Arabic Demi" panose="020B0703020202020204" pitchFamily="34" charset="-78"/>
                  <a:cs typeface="Avenir Next Arabic Demi" panose="020B0703020202020204" pitchFamily="34" charset="-78"/>
                </a:rPr>
                <a:t>التقارير</a:t>
              </a:r>
            </a:p>
          </p:txBody>
        </p:sp>
        <p:sp>
          <p:nvSpPr>
            <p:cNvPr id="9" name="Segnaposto testo 2">
              <a:extLst>
                <a:ext uri="{FF2B5EF4-FFF2-40B4-BE49-F238E27FC236}">
                  <a16:creationId xmlns:a16="http://schemas.microsoft.com/office/drawing/2014/main" id="{B1CDED44-8DFB-688E-F270-DFEB7F254735}"/>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شهري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81B7ED21-D71D-3A8A-0A8D-B224F09CF870}"/>
                </a:ext>
              </a:extLst>
            </p:cNvPr>
            <p:cNvSpPr txBox="1">
              <a:spLocks/>
            </p:cNvSpPr>
            <p:nvPr/>
          </p:nvSpPr>
          <p:spPr>
            <a:xfrm>
              <a:off x="19906114" y="8836909"/>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r>
                <a:rPr lang="ar-SA" sz="2800" b="0">
                  <a:latin typeface="Avenir Next Arabic Demi" panose="020B0703020202020204" pitchFamily="34" charset="-78"/>
                  <a:cs typeface="Avenir Next Arabic Demi" panose="020B0703020202020204" pitchFamily="34" charset="-78"/>
                </a:rPr>
                <a:t>مدة الاجتماع</a:t>
              </a:r>
            </a:p>
          </p:txBody>
        </p:sp>
        <p:sp>
          <p:nvSpPr>
            <p:cNvPr id="11" name="Segnaposto testo 2">
              <a:extLst>
                <a:ext uri="{FF2B5EF4-FFF2-40B4-BE49-F238E27FC236}">
                  <a16:creationId xmlns:a16="http://schemas.microsoft.com/office/drawing/2014/main" id="{1C33786E-EA14-F302-E155-9B925D8837D0}"/>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60 دقيقة</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6D95E2FF-0CF4-70E6-1C62-8863231042B2}"/>
                </a:ext>
              </a:extLst>
            </p:cNvPr>
            <p:cNvSpPr txBox="1">
              <a:spLocks/>
            </p:cNvSpPr>
            <p:nvPr/>
          </p:nvSpPr>
          <p:spPr>
            <a:xfrm>
              <a:off x="4022099" y="3515602"/>
              <a:ext cx="4572190" cy="781949"/>
            </a:xfrm>
            <a:prstGeom prst="rect">
              <a:avLst/>
            </a:prstGeom>
            <a:solidFill>
              <a:srgbClr val="595959"/>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solidFill>
                    <a:srgbClr val="FFFFFF"/>
                  </a:solidFill>
                  <a:latin typeface="Avenir Next Arabic Demi" panose="020B0703020202020204" pitchFamily="34" charset="-78"/>
                  <a:cs typeface="Avenir Next Arabic Demi" panose="020B0703020202020204" pitchFamily="34" charset="-78"/>
                </a:rPr>
                <a:t>الرئيس التنفيذي</a:t>
              </a:r>
            </a:p>
          </p:txBody>
        </p:sp>
        <p:cxnSp>
          <p:nvCxnSpPr>
            <p:cNvPr id="13" name="Elbow Connector 13">
              <a:extLst>
                <a:ext uri="{FF2B5EF4-FFF2-40B4-BE49-F238E27FC236}">
                  <a16:creationId xmlns:a16="http://schemas.microsoft.com/office/drawing/2014/main" id="{D11FC668-FBC2-EB18-2E6F-8F7096634B0E}"/>
                </a:ext>
              </a:extLst>
            </p:cNvPr>
            <p:cNvCxnSpPr>
              <a:cxnSpLocks/>
              <a:stCxn id="12" idx="2"/>
              <a:endCxn id="15" idx="3"/>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07C3D028-210A-2C79-1B3B-7EED0E1C54BA}"/>
                </a:ext>
              </a:extLst>
            </p:cNvPr>
            <p:cNvCxnSpPr>
              <a:cxnSpLocks/>
              <a:stCxn id="12" idx="2"/>
              <a:endCxn id="16" idx="3"/>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egnaposto testo 2">
              <a:extLst>
                <a:ext uri="{FF2B5EF4-FFF2-40B4-BE49-F238E27FC236}">
                  <a16:creationId xmlns:a16="http://schemas.microsoft.com/office/drawing/2014/main" id="{548FCF33-C01F-588B-B6C4-3AA3BEBC3CAE}"/>
                </a:ext>
              </a:extLst>
            </p:cNvPr>
            <p:cNvSpPr txBox="1">
              <a:spLocks/>
            </p:cNvSpPr>
            <p:nvPr/>
          </p:nvSpPr>
          <p:spPr>
            <a:xfrm rot="16200000">
              <a:off x="1992023" y="5552774"/>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b="0">
                  <a:solidFill>
                    <a:srgbClr val="000000"/>
                  </a:solidFill>
                  <a:latin typeface="Avenir Next Arabic Demi" panose="020B0703020202020204" pitchFamily="34" charset="-78"/>
                  <a:cs typeface="Avenir Next Arabic Demi" panose="020B0703020202020204" pitchFamily="34" charset="-78"/>
                </a:rPr>
                <a:t>نائب الرئيس التنفيذي</a:t>
              </a:r>
              <a:endParaRPr lang="ar-SA" sz="1600" b="0">
                <a:solidFill>
                  <a:srgbClr val="000000"/>
                </a:solidFill>
                <a:latin typeface="Arial" charset="0"/>
              </a:endParaRPr>
            </a:p>
          </p:txBody>
        </p:sp>
        <p:sp>
          <p:nvSpPr>
            <p:cNvPr id="16" name="Segnaposto testo 2">
              <a:extLst>
                <a:ext uri="{FF2B5EF4-FFF2-40B4-BE49-F238E27FC236}">
                  <a16:creationId xmlns:a16="http://schemas.microsoft.com/office/drawing/2014/main" id="{62DAD8BF-1E83-8F9D-F059-8EB3F3C40175}"/>
                </a:ext>
              </a:extLst>
            </p:cNvPr>
            <p:cNvSpPr txBox="1">
              <a:spLocks/>
            </p:cNvSpPr>
            <p:nvPr/>
          </p:nvSpPr>
          <p:spPr>
            <a:xfrm rot="16200000">
              <a:off x="4423395" y="5468442"/>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latin typeface="Avenir Next Arabic Demi" panose="020B0703020202020204" pitchFamily="34" charset="-78"/>
                  <a:cs typeface="Avenir Next Arabic Demi" panose="020B0703020202020204" pitchFamily="34" charset="-78"/>
                </a:rPr>
                <a:t>نائب الرئيس للخدمات المشتركة</a:t>
              </a:r>
            </a:p>
          </p:txBody>
        </p:sp>
        <p:cxnSp>
          <p:nvCxnSpPr>
            <p:cNvPr id="19" name="Straight Connector 17">
              <a:extLst>
                <a:ext uri="{FF2B5EF4-FFF2-40B4-BE49-F238E27FC236}">
                  <a16:creationId xmlns:a16="http://schemas.microsoft.com/office/drawing/2014/main" id="{C9380791-20BF-5F1C-9E8A-2DF31E9CFF18}"/>
                </a:ext>
              </a:extLst>
            </p:cNvPr>
            <p:cNvCxnSpPr>
              <a:cxnSpLocks/>
              <a:stCxn id="12" idx="2"/>
              <a:endCxn id="33" idx="3"/>
            </p:cNvCxnSpPr>
            <p:nvPr/>
          </p:nvCxnSpPr>
          <p:spPr bwMode="auto">
            <a:xfrm rot="16200000" flipH="1">
              <a:off x="7521666" y="3084080"/>
              <a:ext cx="1950694" cy="4377639"/>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10F64EDC-CC64-9CCE-3ADE-4AA5CB134159}"/>
                </a:ext>
              </a:extLst>
            </p:cNvPr>
            <p:cNvCxnSpPr>
              <a:cxnSpLocks/>
              <a:stCxn id="12" idx="2"/>
              <a:endCxn id="32" idx="3"/>
            </p:cNvCxnSpPr>
            <p:nvPr/>
          </p:nvCxnSpPr>
          <p:spPr bwMode="auto">
            <a:xfrm rot="16200000" flipH="1">
              <a:off x="6728524" y="3877222"/>
              <a:ext cx="1950694" cy="2791354"/>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3F933A70-F1BC-7C64-DA88-1D0DA3CFAE3E}"/>
                </a:ext>
              </a:extLst>
            </p:cNvPr>
            <p:cNvSpPr txBox="1">
              <a:spLocks/>
            </p:cNvSpPr>
            <p:nvPr/>
          </p:nvSpPr>
          <p:spPr>
            <a:xfrm rot="16200000">
              <a:off x="8708460" y="5892476"/>
              <a:ext cx="782174" cy="1493713"/>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latin typeface="Avenir Next Arabic Demi" panose="020B0703020202020204" pitchFamily="34" charset="-78"/>
                  <a:cs typeface="Avenir Next Arabic Demi" panose="020B0703020202020204" pitchFamily="34" charset="-78"/>
                </a:rPr>
                <a:t>رؤساء القطاعات المعنيون</a:t>
              </a:r>
              <a:endParaRPr lang="en-US" sz="1600">
                <a:latin typeface="Avenir Next Arabic Demi" panose="020B0703020202020204" pitchFamily="34" charset="-78"/>
                <a:cs typeface="Avenir Next Arabic Demi" panose="020B0703020202020204" pitchFamily="34" charset="-78"/>
              </a:endParaRPr>
            </a:p>
          </p:txBody>
        </p:sp>
        <p:sp>
          <p:nvSpPr>
            <p:cNvPr id="33" name="Segnaposto testo 2">
              <a:extLst>
                <a:ext uri="{FF2B5EF4-FFF2-40B4-BE49-F238E27FC236}">
                  <a16:creationId xmlns:a16="http://schemas.microsoft.com/office/drawing/2014/main" id="{8CFA64DA-AD95-DA69-3DAA-363412271CAC}"/>
                </a:ext>
              </a:extLst>
            </p:cNvPr>
            <p:cNvSpPr txBox="1">
              <a:spLocks/>
            </p:cNvSpPr>
            <p:nvPr/>
          </p:nvSpPr>
          <p:spPr>
            <a:xfrm rot="16200000">
              <a:off x="10294745" y="5978497"/>
              <a:ext cx="782174" cy="1321671"/>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latin typeface="Avenir Next Arabic Demi" panose="020B0703020202020204" pitchFamily="34" charset="-78"/>
                  <a:cs typeface="Avenir Next Arabic Demi" panose="020B0703020202020204" pitchFamily="34" charset="-78"/>
                </a:rPr>
                <a:t>مدير عام أول –المراجعة الداخلية</a:t>
              </a:r>
            </a:p>
          </p:txBody>
        </p:sp>
        <p:sp>
          <p:nvSpPr>
            <p:cNvPr id="34" name="Segnaposto testo 2">
              <a:extLst>
                <a:ext uri="{FF2B5EF4-FFF2-40B4-BE49-F238E27FC236}">
                  <a16:creationId xmlns:a16="http://schemas.microsoft.com/office/drawing/2014/main" id="{16A03D6D-791B-F1E6-D0AA-0C5D23B69429}"/>
                </a:ext>
              </a:extLst>
            </p:cNvPr>
            <p:cNvSpPr txBox="1">
              <a:spLocks/>
            </p:cNvSpPr>
            <p:nvPr/>
          </p:nvSpPr>
          <p:spPr>
            <a:xfrm rot="16200000">
              <a:off x="6752050" y="5592306"/>
              <a:ext cx="782174" cy="2094049"/>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latin typeface="Avenir Next Arabic Demi" panose="020B0703020202020204" pitchFamily="34" charset="-78"/>
                  <a:cs typeface="Avenir Next Arabic Demi" panose="020B0703020202020204" pitchFamily="34" charset="-78"/>
                </a:rPr>
                <a:t>رئيس –الاستراتيجية وتقييم الاعمال </a:t>
              </a:r>
            </a:p>
          </p:txBody>
        </p:sp>
      </p:grpSp>
      <p:sp>
        <p:nvSpPr>
          <p:cNvPr id="45" name="Text Placeholder 44">
            <a:extLst>
              <a:ext uri="{FF2B5EF4-FFF2-40B4-BE49-F238E27FC236}">
                <a16:creationId xmlns:a16="http://schemas.microsoft.com/office/drawing/2014/main" id="{A2A19E01-C28A-3850-5482-745E0F0FA26D}"/>
              </a:ext>
            </a:extLst>
          </p:cNvPr>
          <p:cNvSpPr>
            <a:spLocks noGrp="1"/>
          </p:cNvSpPr>
          <p:nvPr>
            <p:ph type="body" sz="quarter" idx="10"/>
          </p:nvPr>
        </p:nvSpPr>
        <p:spPr>
          <a:xfrm>
            <a:off x="0" y="610649"/>
            <a:ext cx="22268445" cy="1230312"/>
          </a:xfrm>
        </p:spPr>
        <p:txBody>
          <a:bodyPr>
            <a:normAutofit/>
          </a:bodyPr>
          <a:lstStyle/>
          <a:p>
            <a:pPr algn="r" rtl="1"/>
            <a:r>
              <a:rPr lang="ar-SA" sz="4800"/>
              <a:t>تقرير المراجعة الداخلية للقطاعات </a:t>
            </a:r>
          </a:p>
        </p:txBody>
      </p:sp>
      <p:cxnSp>
        <p:nvCxnSpPr>
          <p:cNvPr id="41" name="Straight Connector 40">
            <a:extLst>
              <a:ext uri="{FF2B5EF4-FFF2-40B4-BE49-F238E27FC236}">
                <a16:creationId xmlns:a16="http://schemas.microsoft.com/office/drawing/2014/main" id="{158E15BD-A78E-8044-AFB8-A168178EFE6F}"/>
              </a:ext>
            </a:extLst>
          </p:cNvPr>
          <p:cNvCxnSpPr>
            <a:endCxn id="34" idx="3"/>
          </p:cNvCxnSpPr>
          <p:nvPr/>
        </p:nvCxnSpPr>
        <p:spPr>
          <a:xfrm>
            <a:off x="16662400" y="5506720"/>
            <a:ext cx="10159" cy="960391"/>
          </a:xfrm>
          <a:prstGeom prst="line">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3565719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2787-BE0F-13A7-3AA7-82B1B564B548}"/>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891AE26-8223-D812-9B5E-332477DF698A}"/>
              </a:ext>
            </a:extLst>
          </p:cNvPr>
          <p:cNvGraphicFramePr>
            <a:graphicFrameLocks noChangeAspect="1"/>
          </p:cNvGraphicFramePr>
          <p:nvPr>
            <p:custDataLst>
              <p:tags r:id="rId1"/>
            </p:custDataLst>
            <p:extLst>
              <p:ext uri="{D42A27DB-BD31-4B8C-83A1-F6EECF244321}">
                <p14:modId xmlns:p14="http://schemas.microsoft.com/office/powerpoint/2010/main" val="1801710954"/>
              </p:ext>
            </p:ext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0891AE26-8223-D812-9B5E-332477DF698A}"/>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1DCAA9DE-6121-81DA-5701-592C67BF4F71}"/>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FE712512-A588-225C-CD96-C1106C4B9E6D}"/>
              </a:ext>
            </a:extLst>
          </p:cNvPr>
          <p:cNvSpPr>
            <a:spLocks noGrp="1"/>
          </p:cNvSpPr>
          <p:nvPr>
            <p:ph type="title"/>
          </p:nvPr>
        </p:nvSpPr>
        <p:spPr>
          <a:xfrm>
            <a:off x="1438682" y="2268513"/>
            <a:ext cx="10994489" cy="6218655"/>
          </a:xfrm>
        </p:spPr>
        <p:txBody>
          <a:bodyPr vert="horz">
            <a:normAutofit/>
          </a:bodyPr>
          <a:lstStyle/>
          <a:p>
            <a:pPr algn="ctr" rtl="1">
              <a:lnSpc>
                <a:spcPct val="150000"/>
              </a:lnSpc>
            </a:pPr>
            <a:r>
              <a:rPr lang="ar-SA" sz="4798" b="1" kern="1200" spc="0">
                <a:solidFill>
                  <a:srgbClr val="94BCCB"/>
                </a:solidFill>
                <a:ea typeface="+mn-ea"/>
              </a:rPr>
              <a:t>تاسعاً:</a:t>
            </a:r>
            <a:br>
              <a:rPr lang="ar-SA" sz="4798" b="1" kern="1200" spc="0">
                <a:solidFill>
                  <a:srgbClr val="94BCCB"/>
                </a:solidFill>
                <a:ea typeface="+mn-ea"/>
              </a:rPr>
            </a:br>
            <a:r>
              <a:rPr lang="ar-SA" sz="4798"/>
              <a:t>اجتماع مراجعة المبادرات الاستراتيجية ومؤشرات الأداء الرئيسية</a:t>
            </a:r>
            <a:endParaRPr lang="en-SA" sz="4798" b="1" kern="1200" spc="0">
              <a:solidFill>
                <a:schemeClr val="bg2">
                  <a:lumMod val="10000"/>
                </a:schemeClr>
              </a:solidFill>
              <a:ea typeface="+mn-ea"/>
            </a:endParaRPr>
          </a:p>
        </p:txBody>
      </p:sp>
    </p:spTree>
    <p:extLst>
      <p:ext uri="{BB962C8B-B14F-4D97-AF65-F5344CB8AC3E}">
        <p14:creationId xmlns:p14="http://schemas.microsoft.com/office/powerpoint/2010/main" val="141855761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FE365-E1EE-0CCD-C9CF-52C4F84886A6}"/>
            </a:ext>
          </a:extLst>
        </p:cNvPr>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EC77DD3B-FCBD-44F3-25D0-3B38D8BF1AA0}"/>
              </a:ext>
            </a:extLst>
          </p:cNvPr>
          <p:cNvGraphicFramePr>
            <a:graphicFrameLocks noChangeAspect="1"/>
          </p:cNvGraphicFramePr>
          <p:nvPr>
            <p:custDataLst>
              <p:tags r:id="rId1"/>
            </p:custDataLst>
          </p:nvPr>
        </p:nvGraphicFramePr>
        <p:xfrm>
          <a:off x="7934" y="5159"/>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1" name="think-cell data - do not delete" hidden="1">
                        <a:extLst>
                          <a:ext uri="{FF2B5EF4-FFF2-40B4-BE49-F238E27FC236}">
                            <a16:creationId xmlns:a16="http://schemas.microsoft.com/office/drawing/2014/main" id="{EC77DD3B-FCBD-44F3-25D0-3B38D8BF1AA0}"/>
                          </a:ext>
                        </a:extLst>
                      </p:cNvPr>
                      <p:cNvPicPr/>
                      <p:nvPr/>
                    </p:nvPicPr>
                    <p:blipFill>
                      <a:blip r:embed="rId4"/>
                      <a:stretch>
                        <a:fillRect/>
                      </a:stretch>
                    </p:blipFill>
                    <p:spPr>
                      <a:xfrm>
                        <a:off x="7934" y="5159"/>
                        <a:ext cx="1587" cy="1587"/>
                      </a:xfrm>
                      <a:prstGeom prst="rect">
                        <a:avLst/>
                      </a:prstGeom>
                    </p:spPr>
                  </p:pic>
                </p:oleObj>
              </mc:Fallback>
            </mc:AlternateContent>
          </a:graphicData>
        </a:graphic>
      </p:graphicFrame>
      <p:grpSp>
        <p:nvGrpSpPr>
          <p:cNvPr id="24" name="Group 23">
            <a:extLst>
              <a:ext uri="{FF2B5EF4-FFF2-40B4-BE49-F238E27FC236}">
                <a16:creationId xmlns:a16="http://schemas.microsoft.com/office/drawing/2014/main" id="{173A69E2-73C1-0129-1BD5-003C7A87509B}"/>
              </a:ext>
            </a:extLst>
          </p:cNvPr>
          <p:cNvGrpSpPr/>
          <p:nvPr/>
        </p:nvGrpSpPr>
        <p:grpSpPr>
          <a:xfrm flipH="1">
            <a:off x="974408" y="2660187"/>
            <a:ext cx="21684791" cy="9711745"/>
            <a:chOff x="1153378" y="2439336"/>
            <a:chExt cx="21696089" cy="9716805"/>
          </a:xfrm>
        </p:grpSpPr>
        <p:sp>
          <p:nvSpPr>
            <p:cNvPr id="2" name="Segnaposto testo 2">
              <a:extLst>
                <a:ext uri="{FF2B5EF4-FFF2-40B4-BE49-F238E27FC236}">
                  <a16:creationId xmlns:a16="http://schemas.microsoft.com/office/drawing/2014/main" id="{42154B7A-63C4-D274-4FBC-1193385858DE}"/>
                </a:ext>
              </a:extLst>
            </p:cNvPr>
            <p:cNvSpPr txBox="1">
              <a:spLocks/>
            </p:cNvSpPr>
            <p:nvPr/>
          </p:nvSpPr>
          <p:spPr>
            <a:xfrm>
              <a:off x="1153378" y="2885143"/>
              <a:ext cx="10309630" cy="9270998"/>
            </a:xfrm>
            <a:prstGeom prst="rect">
              <a:avLst/>
            </a:prstGeom>
            <a:solidFill>
              <a:schemeClr val="bg1">
                <a:lumMod val="95000"/>
              </a:schemeClr>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endParaRPr lang="en-US" sz="2399">
                <a:latin typeface="Arial"/>
              </a:endParaRPr>
            </a:p>
          </p:txBody>
        </p:sp>
        <p:sp>
          <p:nvSpPr>
            <p:cNvPr id="3" name="Segnaposto testo 2">
              <a:extLst>
                <a:ext uri="{FF2B5EF4-FFF2-40B4-BE49-F238E27FC236}">
                  <a16:creationId xmlns:a16="http://schemas.microsoft.com/office/drawing/2014/main" id="{266516BD-D7A2-F10A-021D-5726F7DC92FD}"/>
                </a:ext>
              </a:extLst>
            </p:cNvPr>
            <p:cNvSpPr txBox="1">
              <a:spLocks/>
            </p:cNvSpPr>
            <p:nvPr/>
          </p:nvSpPr>
          <p:spPr>
            <a:xfrm>
              <a:off x="11641601" y="3070209"/>
              <a:ext cx="8124929" cy="9085932"/>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هدف الاجتماع هو مراجعة وتقييم تقدم المبادرات الاستراتيجية لكل قطاع من خلال جلسة جماعية مع الرئيس التنفيذي ورؤساء القطاعات (</a:t>
              </a:r>
              <a:r>
                <a:rPr lang="en-US" sz="2200" kern="0">
                  <a:latin typeface="Avenir Next Arabic" panose="020B0503020202020204" pitchFamily="34" charset="-78"/>
                  <a:cs typeface="Avenir Next Arabic" panose="020B0503020202020204" pitchFamily="34" charset="-78"/>
                </a:rPr>
                <a:t>N-1</a:t>
              </a:r>
              <a:r>
                <a:rPr lang="ar-SA" sz="2200" kern="0">
                  <a:latin typeface="Avenir Next Arabic" panose="020B0503020202020204" pitchFamily="34" charset="-78"/>
                  <a:cs typeface="Avenir Next Arabic" panose="020B0503020202020204" pitchFamily="34" charset="-78"/>
                </a:rPr>
                <a:t> ) ضمن الاجتماع مراجعة مؤشرات الأداء الرئيسية</a:t>
              </a:r>
              <a:r>
                <a:rPr lang="en-US" sz="2200" kern="0">
                  <a:latin typeface="Avenir Next Arabic" panose="020B0503020202020204" pitchFamily="34" charset="-78"/>
                  <a:cs typeface="Avenir Next Arabic" panose="020B0503020202020204" pitchFamily="34" charset="-78"/>
                </a:rPr>
                <a:t>KPIs) </a:t>
              </a:r>
              <a:r>
                <a:rPr lang="ar-SA" sz="2200" kern="0">
                  <a:latin typeface="Avenir Next Arabic" panose="020B0503020202020204" pitchFamily="34" charset="-78"/>
                  <a:cs typeface="Avenir Next Arabic" panose="020B0503020202020204" pitchFamily="34" charset="-78"/>
                </a:rPr>
                <a:t>) لكل قطاع، تحليل التحديات والفرص، وتحديد الفجوات بين الأداء الفعلي والأهداف المخططة. كما يهدف إلى تقديم التوجيه والدعم اللازم لتحقيق الأهداف الاستراتيجية وتحسين الأداء العام.</a:t>
              </a:r>
            </a:p>
            <a:p>
              <a:pPr algn="r" defTabSz="914035" rtl="1" fontAlgn="base">
                <a:spcAft>
                  <a:spcPct val="0"/>
                </a:spcAft>
                <a:buClr>
                  <a:srgbClr val="293947"/>
                </a:buClr>
                <a:defRPr/>
              </a:pPr>
              <a:endParaRPr lang="ar-SA" sz="2200">
                <a:latin typeface="Avenir Next Arabic Demi" panose="020B0703020202020204" pitchFamily="34" charset="-78"/>
                <a:cs typeface="Avenir Next Arabic Demi" panose="020B0703020202020204" pitchFamily="34" charset="-78"/>
              </a:endParaRPr>
            </a:p>
            <a:p>
              <a:pPr marL="0" marR="0" lvl="0" indent="0" algn="r" defTabSz="914035" rtl="1" eaLnBrk="1" fontAlgn="base" latinLnBrk="0" hangingPunct="1">
                <a:lnSpc>
                  <a:spcPct val="100000"/>
                </a:lnSpc>
                <a:spcBef>
                  <a:spcPts val="0"/>
                </a:spcBef>
                <a:spcAft>
                  <a:spcPct val="0"/>
                </a:spcAft>
                <a:buClr>
                  <a:srgbClr val="293947"/>
                </a:buClr>
                <a:buSzTx/>
                <a:buFont typeface="Arial" pitchFamily="34" charset="0"/>
                <a:buNone/>
                <a:tabLst/>
                <a:defRPr/>
              </a:pPr>
              <a:r>
                <a:rPr lang="ar-SA" sz="2200">
                  <a:solidFill>
                    <a:srgbClr val="BC9A69"/>
                  </a:solidFill>
                  <a:latin typeface="Avenir Next Arabic Demi" panose="020B0703020202020204" pitchFamily="34" charset="-78"/>
                  <a:cs typeface="Avenir Next Arabic Demi" panose="020B0703020202020204" pitchFamily="34" charset="-78"/>
                </a:rPr>
                <a:t>متطلبات أساسية للاجتماع :</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حضور رؤساء القطاعات</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بيانات وتحديثات</a:t>
              </a:r>
            </a:p>
            <a:p>
              <a:pPr marL="0" indent="0" algn="r" defTabSz="914035" rtl="1" fontAlgn="base">
                <a:spcAft>
                  <a:spcPct val="0"/>
                </a:spcAft>
                <a:buClr>
                  <a:srgbClr val="293947"/>
                </a:buClr>
                <a:buNone/>
                <a:defRPr/>
              </a:pPr>
              <a:endParaRPr lang="ar-SA" sz="2200">
                <a:solidFill>
                  <a:srgbClr val="BC9A69"/>
                </a:solidFill>
                <a:latin typeface="Avenir Next Arabic Demi" panose="020B0703020202020204" pitchFamily="34" charset="-78"/>
                <a:cs typeface="Avenir Next Arabic Demi" panose="020B0703020202020204" pitchFamily="34" charset="-78"/>
              </a:endParaRPr>
            </a:p>
            <a:p>
              <a:pPr marL="0" indent="0" algn="r" defTabSz="914035" rtl="1" fontAlgn="base">
                <a:spcAft>
                  <a:spcPct val="0"/>
                </a:spcAft>
                <a:buClr>
                  <a:srgbClr val="293947"/>
                </a:buClr>
                <a:buNone/>
                <a:defRPr/>
              </a:pPr>
              <a:r>
                <a:rPr lang="ar-SA" sz="2200">
                  <a:solidFill>
                    <a:srgbClr val="BC9A69"/>
                  </a:solidFill>
                  <a:latin typeface="Avenir Next Arabic Demi" panose="020B0703020202020204" pitchFamily="34" charset="-78"/>
                  <a:cs typeface="Avenir Next Arabic Demi" panose="020B0703020202020204" pitchFamily="34" charset="-78"/>
                </a:rPr>
                <a:t>المعنيون الرئيسيون في الاجتماع :</a:t>
              </a:r>
            </a:p>
            <a:p>
              <a:pPr marR="0" lvl="0" algn="r" defTabSz="914035"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الرئيس التنفيذي</a:t>
              </a:r>
            </a:p>
            <a:p>
              <a:pPr marR="0" lvl="0" algn="r" defTabSz="914035"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نائب الرئيس التنفيذي</a:t>
              </a:r>
            </a:p>
            <a:p>
              <a:pPr marR="0" lvl="0" algn="r" defTabSz="914035" rtl="1" fontAlgn="base">
                <a:lnSpc>
                  <a:spcPct val="100000"/>
                </a:lnSpc>
                <a:spcAft>
                  <a:spcPct val="0"/>
                </a:spcAft>
                <a:buClr>
                  <a:srgbClr val="293947"/>
                </a:buClr>
                <a:buSzTx/>
                <a:tabLst/>
                <a:defRPr/>
              </a:pPr>
              <a:r>
                <a:rPr lang="ar-SA" sz="2200" kern="0">
                  <a:latin typeface="Avenir Next Arabic" panose="020B0503020202020204" pitchFamily="34" charset="-78"/>
                  <a:cs typeface="Avenir Next Arabic" panose="020B0503020202020204" pitchFamily="34" charset="-78"/>
                </a:rPr>
                <a:t>نائب الرئيس للخدمات المشتركة</a:t>
              </a:r>
              <a:endParaRPr lang="en-US" sz="2200" kern="0">
                <a:latin typeface="Avenir Next Arabic" panose="020B0503020202020204" pitchFamily="34" charset="-78"/>
                <a:cs typeface="Avenir Next Arabic" panose="020B0503020202020204" pitchFamily="34" charset="-78"/>
              </a:endParaRP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رئيس الاستراتيجية وتقييم الاعمال</a:t>
              </a:r>
            </a:p>
            <a:p>
              <a:pPr algn="r" defTabSz="914035" rtl="1" fontAlgn="base">
                <a:spcAft>
                  <a:spcPct val="0"/>
                </a:spcAft>
                <a:buClr>
                  <a:srgbClr val="293947"/>
                </a:buClr>
                <a:defRPr/>
              </a:pPr>
              <a:r>
                <a:rPr lang="ar-SA" sz="2200" kern="0">
                  <a:latin typeface="Avenir Next Arabic" panose="020B0503020202020204" pitchFamily="34" charset="-78"/>
                  <a:cs typeface="Avenir Next Arabic" panose="020B0503020202020204" pitchFamily="34" charset="-78"/>
                </a:rPr>
                <a:t>رؤساء القطاعات (</a:t>
              </a:r>
              <a:r>
                <a:rPr lang="en-US" sz="2200" kern="0">
                  <a:latin typeface="Avenir Next Arabic" panose="020B0503020202020204" pitchFamily="34" charset="-78"/>
                  <a:cs typeface="Avenir Next Arabic" panose="020B0503020202020204" pitchFamily="34" charset="-78"/>
                </a:rPr>
                <a:t>N-1</a:t>
              </a:r>
              <a:r>
                <a:rPr lang="ar-SA" sz="2200" kern="0">
                  <a:latin typeface="Avenir Next Arabic" panose="020B0503020202020204" pitchFamily="34" charset="-78"/>
                  <a:cs typeface="Avenir Next Arabic" panose="020B0503020202020204" pitchFamily="34" charset="-78"/>
                </a:rPr>
                <a:t>)</a:t>
              </a:r>
              <a:endParaRPr lang="en-US" sz="2200" kern="0">
                <a:latin typeface="Avenir Next Arabic" panose="020B0503020202020204" pitchFamily="34" charset="-78"/>
                <a:cs typeface="Avenir Next Arabic" panose="020B0503020202020204" pitchFamily="34" charset="-78"/>
              </a:endParaRPr>
            </a:p>
            <a:p>
              <a:pPr marL="95211" indent="-95211" algn="r" defTabSz="914035" rtl="1" fontAlgn="base">
                <a:spcAft>
                  <a:spcPct val="0"/>
                </a:spcAft>
                <a:buClr>
                  <a:srgbClr val="293947"/>
                </a:buClr>
                <a:defRPr/>
              </a:pPr>
              <a:endParaRPr kumimoji="0" lang="ar-SA" sz="2200" b="0" i="0" u="none" strike="noStrike" kern="1200" cap="none" spc="0" normalizeH="0" baseline="0" noProof="0">
                <a:ln>
                  <a:noFill/>
                </a:ln>
                <a:solidFill>
                  <a:srgbClr val="000000"/>
                </a:solidFill>
                <a:effectLst/>
                <a:uLnTx/>
                <a:uFillTx/>
                <a:latin typeface="Avenir Next Arabic Demi" panose="020B0703020202020204" pitchFamily="34" charset="-78"/>
                <a:cs typeface="Avenir Next Arabic Demi" panose="020B0703020202020204" pitchFamily="34" charset="-78"/>
              </a:endParaRPr>
            </a:p>
          </p:txBody>
        </p:sp>
        <p:sp>
          <p:nvSpPr>
            <p:cNvPr id="4" name="Segnaposto testo 5">
              <a:extLst>
                <a:ext uri="{FF2B5EF4-FFF2-40B4-BE49-F238E27FC236}">
                  <a16:creationId xmlns:a16="http://schemas.microsoft.com/office/drawing/2014/main" id="{C5E57539-C462-E9D4-D94A-3B2B272D4065}"/>
                </a:ext>
              </a:extLst>
            </p:cNvPr>
            <p:cNvSpPr txBox="1">
              <a:spLocks/>
            </p:cNvSpPr>
            <p:nvPr/>
          </p:nvSpPr>
          <p:spPr>
            <a:xfrm>
              <a:off x="1153380" y="2439336"/>
              <a:ext cx="10309630"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pPr lvl="0" algn="ctr" defTabSz="914035" rtl="1" eaLnBrk="0" fontAlgn="base" hangingPunct="0">
                <a:spcBef>
                  <a:spcPct val="50000"/>
                </a:spcBef>
                <a:spcAft>
                  <a:spcPct val="0"/>
                </a:spcAft>
                <a:buClr>
                  <a:srgbClr val="293947"/>
                </a:buClr>
                <a:defRPr/>
              </a:pPr>
              <a:r>
                <a:rPr lang="ar-SA" sz="2800" b="0">
                  <a:latin typeface="Avenir Next Arabic Demi" panose="020B0703020202020204" pitchFamily="34" charset="-78"/>
                  <a:cs typeface="Avenir Next Arabic Demi" panose="020B0703020202020204" pitchFamily="34" charset="-78"/>
                </a:rPr>
                <a:t>مراجعة المبادرات الاستراتيجية ومؤشرات الأداء الرئيسية</a:t>
              </a:r>
            </a:p>
          </p:txBody>
        </p:sp>
        <p:sp>
          <p:nvSpPr>
            <p:cNvPr id="5" name="Segnaposto testo 5">
              <a:extLst>
                <a:ext uri="{FF2B5EF4-FFF2-40B4-BE49-F238E27FC236}">
                  <a16:creationId xmlns:a16="http://schemas.microsoft.com/office/drawing/2014/main" id="{FEAE6060-2266-4AAA-4818-ACA121A683B2}"/>
                </a:ext>
              </a:extLst>
            </p:cNvPr>
            <p:cNvSpPr txBox="1">
              <a:spLocks/>
            </p:cNvSpPr>
            <p:nvPr/>
          </p:nvSpPr>
          <p:spPr>
            <a:xfrm>
              <a:off x="11641601" y="2439336"/>
              <a:ext cx="8124929"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r" defTabSz="913579" rtl="1" eaLnBrk="0" fontAlgn="base" hangingPunct="0">
                <a:spcBef>
                  <a:spcPct val="50000"/>
                </a:spcBef>
                <a:spcAft>
                  <a:spcPct val="0"/>
                </a:spcAft>
                <a:buClr>
                  <a:srgbClr val="293947"/>
                </a:buClr>
                <a:defRPr sz="2799" b="1">
                  <a:solidFill>
                    <a:srgbClr val="FFFFFF"/>
                  </a:solidFill>
                  <a:latin typeface="Arial" charset="0"/>
                </a:defRPr>
              </a:lvl1pPr>
            </a:lstStyle>
            <a:p>
              <a:pPr algn="ctr"/>
              <a:r>
                <a:rPr lang="ar-SA" sz="2800" b="0">
                  <a:latin typeface="Avenir Next Arabic Demi" panose="020B0703020202020204" pitchFamily="34" charset="-78"/>
                  <a:cs typeface="Avenir Next Arabic Demi" panose="020B0703020202020204" pitchFamily="34" charset="-78"/>
                </a:rPr>
                <a:t>إطار عمل الاجتماع</a:t>
              </a:r>
              <a:endParaRPr lang="en-US" sz="2800" b="0">
                <a:latin typeface="Avenir Next Arabic Demi" panose="020B0703020202020204" pitchFamily="34" charset="-78"/>
                <a:cs typeface="Avenir Next Arabic Demi" panose="020B0703020202020204" pitchFamily="34" charset="-78"/>
              </a:endParaRPr>
            </a:p>
          </p:txBody>
        </p:sp>
        <p:sp>
          <p:nvSpPr>
            <p:cNvPr id="6" name="Segnaposto testo 5">
              <a:extLst>
                <a:ext uri="{FF2B5EF4-FFF2-40B4-BE49-F238E27FC236}">
                  <a16:creationId xmlns:a16="http://schemas.microsoft.com/office/drawing/2014/main" id="{B39B4993-6DFF-75C3-9C76-24B860F736DF}"/>
                </a:ext>
              </a:extLst>
            </p:cNvPr>
            <p:cNvSpPr txBox="1">
              <a:spLocks/>
            </p:cNvSpPr>
            <p:nvPr/>
          </p:nvSpPr>
          <p:spPr>
            <a:xfrm>
              <a:off x="19906119" y="2439336"/>
              <a:ext cx="2943348" cy="596578"/>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GB"/>
              </a:defPPr>
              <a:lvl1pPr algn="l">
                <a:defRPr sz="12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solidFill>
                    <a:srgbClr val="FFFFFF"/>
                  </a:solidFill>
                  <a:latin typeface="Avenir Next Arabic Demi" panose="020B0703020202020204" pitchFamily="34" charset="-78"/>
                  <a:cs typeface="Avenir Next Arabic Demi" panose="020B0703020202020204" pitchFamily="34" charset="-78"/>
                </a:rPr>
                <a:t>دورية الاجتماع</a:t>
              </a:r>
            </a:p>
          </p:txBody>
        </p:sp>
        <p:sp>
          <p:nvSpPr>
            <p:cNvPr id="7" name="Segnaposto testo 2">
              <a:extLst>
                <a:ext uri="{FF2B5EF4-FFF2-40B4-BE49-F238E27FC236}">
                  <a16:creationId xmlns:a16="http://schemas.microsoft.com/office/drawing/2014/main" id="{838EEDDD-6586-5DA7-B62B-50AEAA6C6B8A}"/>
                </a:ext>
              </a:extLst>
            </p:cNvPr>
            <p:cNvSpPr txBox="1">
              <a:spLocks/>
            </p:cNvSpPr>
            <p:nvPr/>
          </p:nvSpPr>
          <p:spPr>
            <a:xfrm>
              <a:off x="19931630" y="3070207"/>
              <a:ext cx="2917833" cy="2339859"/>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ربع سنوي</a:t>
              </a:r>
              <a:endParaRPr lang="ar-SA" sz="2399">
                <a:solidFill>
                  <a:srgbClr val="434345"/>
                </a:solidFill>
                <a:latin typeface="Avenir Next Arabic Demi" panose="020B0703020202020204" pitchFamily="34" charset="-78"/>
                <a:cs typeface="Avenir Next Arabic Demi" panose="020B0703020202020204" pitchFamily="34" charset="-78"/>
              </a:endParaRPr>
            </a:p>
          </p:txBody>
        </p:sp>
        <p:sp>
          <p:nvSpPr>
            <p:cNvPr id="8" name="Segnaposto testo 5">
              <a:extLst>
                <a:ext uri="{FF2B5EF4-FFF2-40B4-BE49-F238E27FC236}">
                  <a16:creationId xmlns:a16="http://schemas.microsoft.com/office/drawing/2014/main" id="{2E94DBCC-9AAA-DA1F-545E-96FE93C6A825}"/>
                </a:ext>
              </a:extLst>
            </p:cNvPr>
            <p:cNvSpPr txBox="1">
              <a:spLocks/>
            </p:cNvSpPr>
            <p:nvPr/>
          </p:nvSpPr>
          <p:spPr>
            <a:xfrm>
              <a:off x="19906116" y="5505595"/>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pPr>
                <a:defRPr/>
              </a:pPr>
              <a:r>
                <a:rPr lang="ar-SA" sz="2800" b="0">
                  <a:latin typeface="Avenir Next Arabic Demi" panose="020B0703020202020204" pitchFamily="34" charset="-78"/>
                  <a:cs typeface="Avenir Next Arabic Demi" panose="020B0703020202020204" pitchFamily="34" charset="-78"/>
                </a:rPr>
                <a:t>دورية</a:t>
              </a:r>
              <a:r>
                <a:rPr lang="en-US" sz="2800" b="0">
                  <a:latin typeface="Avenir Next Arabic Demi" panose="020B0703020202020204" pitchFamily="34" charset="-78"/>
                  <a:cs typeface="Avenir Next Arabic Demi" panose="020B0703020202020204" pitchFamily="34" charset="-78"/>
                </a:rPr>
                <a:t>  </a:t>
              </a:r>
              <a:r>
                <a:rPr lang="ar-SA" sz="2800" b="0">
                  <a:latin typeface="Avenir Next Arabic Demi" panose="020B0703020202020204" pitchFamily="34" charset="-78"/>
                  <a:cs typeface="Avenir Next Arabic Demi" panose="020B0703020202020204" pitchFamily="34" charset="-78"/>
                </a:rPr>
                <a:t>التقارير</a:t>
              </a:r>
            </a:p>
          </p:txBody>
        </p:sp>
        <p:sp>
          <p:nvSpPr>
            <p:cNvPr id="9" name="Segnaposto testo 2">
              <a:extLst>
                <a:ext uri="{FF2B5EF4-FFF2-40B4-BE49-F238E27FC236}">
                  <a16:creationId xmlns:a16="http://schemas.microsoft.com/office/drawing/2014/main" id="{71E8BF31-85FD-0D75-29E6-1182C22B4D56}"/>
                </a:ext>
              </a:extLst>
            </p:cNvPr>
            <p:cNvSpPr txBox="1">
              <a:spLocks/>
            </p:cNvSpPr>
            <p:nvPr/>
          </p:nvSpPr>
          <p:spPr>
            <a:xfrm>
              <a:off x="19906116" y="6305991"/>
              <a:ext cx="2943346" cy="2469677"/>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74" indent="-95174" algn="r" defTabSz="913669" rtl="1" fontAlgn="base">
                <a:spcAft>
                  <a:spcPct val="0"/>
                </a:spcAft>
                <a:buClr>
                  <a:srgbClr val="293947"/>
                </a:buClr>
                <a:defRPr/>
              </a:pPr>
              <a:r>
                <a:rPr lang="ar-SA" sz="2400">
                  <a:latin typeface="Avenir Next Arabic Demi" panose="020B0703020202020204" pitchFamily="34" charset="-78"/>
                  <a:cs typeface="Avenir Next Arabic Demi" panose="020B0703020202020204" pitchFamily="34" charset="-78"/>
                </a:rPr>
                <a:t>ربع سنوي</a:t>
              </a:r>
              <a:endParaRPr lang="en-US" sz="2399">
                <a:latin typeface="Avenir Next Arabic Demi" panose="020B0703020202020204" pitchFamily="34" charset="-78"/>
                <a:cs typeface="Avenir Next Arabic Demi" panose="020B0703020202020204" pitchFamily="34" charset="-78"/>
              </a:endParaRPr>
            </a:p>
          </p:txBody>
        </p:sp>
        <p:sp>
          <p:nvSpPr>
            <p:cNvPr id="10" name="Segnaposto testo 5">
              <a:extLst>
                <a:ext uri="{FF2B5EF4-FFF2-40B4-BE49-F238E27FC236}">
                  <a16:creationId xmlns:a16="http://schemas.microsoft.com/office/drawing/2014/main" id="{C54A1B47-0710-C1B0-A6F7-35E8915C3096}"/>
                </a:ext>
              </a:extLst>
            </p:cNvPr>
            <p:cNvSpPr txBox="1">
              <a:spLocks/>
            </p:cNvSpPr>
            <p:nvPr/>
          </p:nvSpPr>
          <p:spPr>
            <a:xfrm>
              <a:off x="19906114" y="8836909"/>
              <a:ext cx="2943346" cy="800393"/>
            </a:xfrm>
            <a:prstGeom prst="rect">
              <a:avLst/>
            </a:prstGeom>
            <a:solidFill>
              <a:srgbClr val="B99868"/>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799" b="1">
                  <a:solidFill>
                    <a:srgbClr val="FFFFFF"/>
                  </a:solidFill>
                  <a:latin typeface="Arial" charset="0"/>
                </a:defRPr>
              </a:lvl1pPr>
            </a:lstStyle>
            <a:p>
              <a:r>
                <a:rPr lang="ar-SA" sz="2800" b="0">
                  <a:latin typeface="Avenir Next Arabic Demi" panose="020B0703020202020204" pitchFamily="34" charset="-78"/>
                  <a:cs typeface="Avenir Next Arabic Demi" panose="020B0703020202020204" pitchFamily="34" charset="-78"/>
                </a:rPr>
                <a:t>مدة الاجتماع</a:t>
              </a:r>
            </a:p>
          </p:txBody>
        </p:sp>
        <p:sp>
          <p:nvSpPr>
            <p:cNvPr id="11" name="Segnaposto testo 2">
              <a:extLst>
                <a:ext uri="{FF2B5EF4-FFF2-40B4-BE49-F238E27FC236}">
                  <a16:creationId xmlns:a16="http://schemas.microsoft.com/office/drawing/2014/main" id="{2931B426-534B-0E39-0F64-CFCC7A7BF49E}"/>
                </a:ext>
              </a:extLst>
            </p:cNvPr>
            <p:cNvSpPr txBox="1">
              <a:spLocks/>
            </p:cNvSpPr>
            <p:nvPr/>
          </p:nvSpPr>
          <p:spPr>
            <a:xfrm>
              <a:off x="19906114" y="9637305"/>
              <a:ext cx="2943346" cy="2518836"/>
            </a:xfrm>
            <a:prstGeom prst="rect">
              <a:avLst/>
            </a:prstGeom>
            <a:solidFill>
              <a:schemeClr val="bg1"/>
            </a:solidFill>
            <a:ln>
              <a:solidFill>
                <a:srgbClr val="DCC28C"/>
              </a:solidFill>
            </a:ln>
          </p:spPr>
          <p:txBody>
            <a:bodyPr lIns="35971" tIns="35971" rIns="35971" bIns="35971" anchor="t">
              <a:noAutofit/>
            </a:bodyPr>
            <a:lstStyle>
              <a:defPPr>
                <a:defRPr lang="en-GB"/>
              </a:defPPr>
              <a:lvl1pPr marL="95250" lvl="0" indent="-95250" algn="l" defTabSz="914400" eaLnBrk="1" latinLnBrk="0" hangingPunct="1">
                <a:spcBef>
                  <a:spcPts val="0"/>
                </a:spcBef>
                <a:buFont typeface="Arial" pitchFamily="34" charset="0"/>
                <a:buChar char="•"/>
                <a:defRPr sz="1200">
                  <a:solidFill>
                    <a:srgbClr val="000000"/>
                  </a:solidFill>
                  <a:latin typeface="+mn-lt"/>
                </a:defRPr>
              </a:lvl1pPr>
              <a:lvl2pPr marL="180975" indent="-85725" algn="l" defTabSz="914400" eaLnBrk="1" latinLnBrk="0" hangingPunct="1">
                <a:spcBef>
                  <a:spcPct val="20000"/>
                </a:spcBef>
                <a:buFont typeface="Arial" pitchFamily="34" charset="0"/>
                <a:buChar char="-"/>
                <a:defRPr sz="1200">
                  <a:solidFill>
                    <a:schemeClr val="tx1"/>
                  </a:solidFill>
                  <a:latin typeface="+mn-lt"/>
                </a:defRPr>
              </a:lvl2pPr>
              <a:lvl3pPr marL="276225" indent="-95250" algn="l" defTabSz="914400" eaLnBrk="1" latinLnBrk="0" hangingPunct="1">
                <a:spcBef>
                  <a:spcPct val="20000"/>
                </a:spcBef>
                <a:buFont typeface="Arial" pitchFamily="34" charset="0"/>
                <a:buChar char="."/>
                <a:defRPr sz="1200">
                  <a:solidFill>
                    <a:schemeClr val="tx1"/>
                  </a:solidFill>
                  <a:latin typeface="+mn-lt"/>
                </a:defRPr>
              </a:lvl3pPr>
              <a:lvl4pPr marL="352425" indent="-85725" algn="l" defTabSz="914400" eaLnBrk="1" latinLnBrk="0" hangingPunct="1">
                <a:spcBef>
                  <a:spcPct val="20000"/>
                </a:spcBef>
                <a:buFont typeface="Arial" pitchFamily="34" charset="0"/>
                <a:buChar char="-"/>
                <a:defRPr sz="1200">
                  <a:solidFill>
                    <a:schemeClr val="tx1"/>
                  </a:solidFill>
                  <a:latin typeface="+mn-lt"/>
                </a:defRPr>
              </a:lvl4pPr>
              <a:lvl5pPr marL="457200" indent="-95250" algn="l" defTabSz="914400" eaLnBrk="1" latinLnBrk="0" hangingPunct="1">
                <a:spcBef>
                  <a:spcPct val="20000"/>
                </a:spcBef>
                <a:buFont typeface="Arial" pitchFamily="34" charset="0"/>
                <a:buChar char="."/>
                <a:defRPr sz="1200">
                  <a:solidFill>
                    <a:schemeClr val="tx1"/>
                  </a:solidFill>
                  <a:latin typeface="+mn-lt"/>
                </a:defRPr>
              </a:lvl5pPr>
              <a:lvl6pPr marL="2514600" indent="-228600" defTabSz="914400">
                <a:spcBef>
                  <a:spcPct val="20000"/>
                </a:spcBef>
                <a:buFont typeface="Arial" pitchFamily="34" charset="0"/>
                <a:buChar char="•"/>
                <a:defRPr sz="2000">
                  <a:solidFill>
                    <a:schemeClr val="tx1"/>
                  </a:solidFill>
                  <a:latin typeface="+mn-lt"/>
                </a:defRPr>
              </a:lvl6pPr>
              <a:lvl7pPr marL="2971800" indent="-228600" defTabSz="914400">
                <a:spcBef>
                  <a:spcPct val="20000"/>
                </a:spcBef>
                <a:buFont typeface="Arial" pitchFamily="34" charset="0"/>
                <a:buChar char="•"/>
                <a:defRPr sz="2000">
                  <a:solidFill>
                    <a:schemeClr val="tx1"/>
                  </a:solidFill>
                  <a:latin typeface="+mn-lt"/>
                </a:defRPr>
              </a:lvl7pPr>
              <a:lvl8pPr marL="3429000" indent="-228600" defTabSz="914400">
                <a:spcBef>
                  <a:spcPct val="20000"/>
                </a:spcBef>
                <a:buFont typeface="Arial" pitchFamily="34" charset="0"/>
                <a:buChar char="•"/>
                <a:defRPr sz="2000">
                  <a:solidFill>
                    <a:schemeClr val="tx1"/>
                  </a:solidFill>
                  <a:latin typeface="+mn-lt"/>
                </a:defRPr>
              </a:lvl8pPr>
              <a:lvl9pPr marL="3886200" indent="-228600" defTabSz="914400">
                <a:spcBef>
                  <a:spcPct val="20000"/>
                </a:spcBef>
                <a:buFont typeface="Arial" pitchFamily="34" charset="0"/>
                <a:buChar char="•"/>
                <a:defRPr sz="2000">
                  <a:solidFill>
                    <a:schemeClr val="tx1"/>
                  </a:solidFill>
                  <a:latin typeface="+mn-lt"/>
                </a:defRPr>
              </a:lvl9pPr>
            </a:lstStyle>
            <a:p>
              <a:pPr marL="95164" indent="-95164" algn="r" defTabSz="913579" rtl="1" fontAlgn="base">
                <a:spcAft>
                  <a:spcPct val="0"/>
                </a:spcAft>
                <a:buClr>
                  <a:srgbClr val="293947"/>
                </a:buClr>
                <a:defRPr/>
              </a:pPr>
              <a:r>
                <a:rPr lang="ar-SA" sz="2399">
                  <a:latin typeface="Avenir Next Arabic Demi" panose="020B0703020202020204" pitchFamily="34" charset="-78"/>
                  <a:cs typeface="Avenir Next Arabic Demi" panose="020B0703020202020204" pitchFamily="34" charset="-78"/>
                </a:rPr>
                <a:t>480 دقيقة</a:t>
              </a:r>
              <a:endParaRPr lang="en-US" sz="2399">
                <a:latin typeface="Avenir Next Arabic Demi" panose="020B0703020202020204" pitchFamily="34" charset="-78"/>
                <a:cs typeface="Avenir Next Arabic Demi" panose="020B0703020202020204" pitchFamily="34" charset="-78"/>
              </a:endParaRPr>
            </a:p>
          </p:txBody>
        </p:sp>
        <p:sp>
          <p:nvSpPr>
            <p:cNvPr id="12" name="Segnaposto testo 2">
              <a:extLst>
                <a:ext uri="{FF2B5EF4-FFF2-40B4-BE49-F238E27FC236}">
                  <a16:creationId xmlns:a16="http://schemas.microsoft.com/office/drawing/2014/main" id="{93A530AB-B3FD-38EA-83DC-BB1E6A3FD765}"/>
                </a:ext>
              </a:extLst>
            </p:cNvPr>
            <p:cNvSpPr txBox="1">
              <a:spLocks/>
            </p:cNvSpPr>
            <p:nvPr/>
          </p:nvSpPr>
          <p:spPr>
            <a:xfrm>
              <a:off x="4022099" y="3515602"/>
              <a:ext cx="4572190" cy="781949"/>
            </a:xfrm>
            <a:prstGeom prst="rect">
              <a:avLst/>
            </a:prstGeom>
            <a:solidFill>
              <a:srgbClr val="595959"/>
            </a:solidFill>
            <a:ln>
              <a:solidFill>
                <a:srgbClr val="DCC28C"/>
              </a:solidFill>
            </a:ln>
            <a:effectLst/>
          </p:spPr>
          <p:txBody>
            <a:bodyPr vert="horz"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2800" b="0">
                  <a:solidFill>
                    <a:srgbClr val="FFFFFF"/>
                  </a:solidFill>
                  <a:latin typeface="Avenir Next Arabic Demi" panose="020B0703020202020204" pitchFamily="34" charset="-78"/>
                  <a:cs typeface="Avenir Next Arabic Demi" panose="020B0703020202020204" pitchFamily="34" charset="-78"/>
                </a:rPr>
                <a:t>الرئيس التنفيذي</a:t>
              </a:r>
            </a:p>
          </p:txBody>
        </p:sp>
        <p:cxnSp>
          <p:nvCxnSpPr>
            <p:cNvPr id="13" name="Elbow Connector 13">
              <a:extLst>
                <a:ext uri="{FF2B5EF4-FFF2-40B4-BE49-F238E27FC236}">
                  <a16:creationId xmlns:a16="http://schemas.microsoft.com/office/drawing/2014/main" id="{46B757CC-9965-FC71-3133-0CBB0CE53A95}"/>
                </a:ext>
              </a:extLst>
            </p:cNvPr>
            <p:cNvCxnSpPr>
              <a:cxnSpLocks/>
              <a:stCxn id="12" idx="2"/>
              <a:endCxn id="15" idx="3"/>
            </p:cNvCxnSpPr>
            <p:nvPr/>
          </p:nvCxnSpPr>
          <p:spPr bwMode="auto">
            <a:xfrm rot="5400000">
              <a:off x="3370303" y="3310358"/>
              <a:ext cx="1950699" cy="3925085"/>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53">
              <a:extLst>
                <a:ext uri="{FF2B5EF4-FFF2-40B4-BE49-F238E27FC236}">
                  <a16:creationId xmlns:a16="http://schemas.microsoft.com/office/drawing/2014/main" id="{8F2DD11F-E84F-789D-66F2-C5FD2CAE6F5F}"/>
                </a:ext>
              </a:extLst>
            </p:cNvPr>
            <p:cNvCxnSpPr>
              <a:cxnSpLocks/>
              <a:stCxn id="12" idx="2"/>
              <a:endCxn id="16" idx="3"/>
            </p:cNvCxnSpPr>
            <p:nvPr/>
          </p:nvCxnSpPr>
          <p:spPr bwMode="auto">
            <a:xfrm rot="5400000">
              <a:off x="4585990" y="4526043"/>
              <a:ext cx="1950697" cy="1493713"/>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Segnaposto testo 2">
              <a:extLst>
                <a:ext uri="{FF2B5EF4-FFF2-40B4-BE49-F238E27FC236}">
                  <a16:creationId xmlns:a16="http://schemas.microsoft.com/office/drawing/2014/main" id="{BE926B64-AE01-610C-8EDF-0E41A04391B9}"/>
                </a:ext>
              </a:extLst>
            </p:cNvPr>
            <p:cNvSpPr txBox="1">
              <a:spLocks/>
            </p:cNvSpPr>
            <p:nvPr/>
          </p:nvSpPr>
          <p:spPr>
            <a:xfrm rot="16200000">
              <a:off x="1992023" y="5552774"/>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it-IT"/>
              </a:defPPr>
              <a:lvl1pPr>
                <a:defRPr sz="1400" b="1">
                  <a:solidFill>
                    <a:schemeClr val="bg1"/>
                  </a:solidFill>
                </a:defRPr>
              </a:lvl1pPr>
            </a:lstStyle>
            <a:p>
              <a:pPr algn="ctr" defTabSz="913579" rtl="1" eaLnBrk="0" fontAlgn="base" hangingPunct="0">
                <a:spcBef>
                  <a:spcPct val="50000"/>
                </a:spcBef>
                <a:spcAft>
                  <a:spcPct val="0"/>
                </a:spcAft>
                <a:buClr>
                  <a:srgbClr val="293947"/>
                </a:buClr>
                <a:defRPr/>
              </a:pPr>
              <a:r>
                <a:rPr lang="ar-SA" sz="1600" b="0">
                  <a:solidFill>
                    <a:srgbClr val="000000"/>
                  </a:solidFill>
                  <a:latin typeface="Avenir Next Arabic Demi" panose="020B0703020202020204" pitchFamily="34" charset="-78"/>
                  <a:cs typeface="Avenir Next Arabic Demi" panose="020B0703020202020204" pitchFamily="34" charset="-78"/>
                </a:rPr>
                <a:t>نائب الرئيس التنفيذي</a:t>
              </a:r>
            </a:p>
          </p:txBody>
        </p:sp>
        <p:sp>
          <p:nvSpPr>
            <p:cNvPr id="16" name="Segnaposto testo 2">
              <a:extLst>
                <a:ext uri="{FF2B5EF4-FFF2-40B4-BE49-F238E27FC236}">
                  <a16:creationId xmlns:a16="http://schemas.microsoft.com/office/drawing/2014/main" id="{C553D119-085B-8803-C17D-0AB4BF1BC3B1}"/>
                </a:ext>
              </a:extLst>
            </p:cNvPr>
            <p:cNvSpPr txBox="1">
              <a:spLocks/>
            </p:cNvSpPr>
            <p:nvPr/>
          </p:nvSpPr>
          <p:spPr>
            <a:xfrm rot="16200000">
              <a:off x="4423395" y="5468442"/>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pPr>
                <a:defRPr/>
              </a:pPr>
              <a:r>
                <a:rPr lang="ar-SA" sz="1600">
                  <a:latin typeface="Avenir Next Arabic Demi" panose="020B0703020202020204" pitchFamily="34" charset="-78"/>
                  <a:cs typeface="Avenir Next Arabic Demi" panose="020B0703020202020204" pitchFamily="34" charset="-78"/>
                </a:rPr>
                <a:t>نائب الرئيس للخدمات المشتركة</a:t>
              </a:r>
            </a:p>
          </p:txBody>
        </p:sp>
        <p:cxnSp>
          <p:nvCxnSpPr>
            <p:cNvPr id="19" name="Straight Connector 17">
              <a:extLst>
                <a:ext uri="{FF2B5EF4-FFF2-40B4-BE49-F238E27FC236}">
                  <a16:creationId xmlns:a16="http://schemas.microsoft.com/office/drawing/2014/main" id="{553EA720-234B-4986-BC49-907B578F3B83}"/>
                </a:ext>
              </a:extLst>
            </p:cNvPr>
            <p:cNvCxnSpPr>
              <a:cxnSpLocks/>
              <a:stCxn id="12" idx="2"/>
              <a:endCxn id="33" idx="3"/>
            </p:cNvCxnSpPr>
            <p:nvPr/>
          </p:nvCxnSpPr>
          <p:spPr bwMode="auto">
            <a:xfrm rot="16200000" flipH="1">
              <a:off x="7266638" y="3339108"/>
              <a:ext cx="1950694" cy="3867580"/>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1">
              <a:extLst>
                <a:ext uri="{FF2B5EF4-FFF2-40B4-BE49-F238E27FC236}">
                  <a16:creationId xmlns:a16="http://schemas.microsoft.com/office/drawing/2014/main" id="{67C7A185-B83C-88DE-87DF-15E4E2748172}"/>
                </a:ext>
              </a:extLst>
            </p:cNvPr>
            <p:cNvCxnSpPr>
              <a:cxnSpLocks/>
              <a:stCxn id="12" idx="2"/>
              <a:endCxn id="32" idx="3"/>
            </p:cNvCxnSpPr>
            <p:nvPr/>
          </p:nvCxnSpPr>
          <p:spPr bwMode="auto">
            <a:xfrm rot="16200000" flipH="1">
              <a:off x="6048614" y="4557132"/>
              <a:ext cx="1950694" cy="1431532"/>
            </a:xfrm>
            <a:prstGeom prst="bentConnector3">
              <a:avLst>
                <a:gd name="adj1" fmla="val 50000"/>
              </a:avLst>
            </a:prstGeom>
            <a:noFill/>
            <a:ln w="19050" cap="flat" cmpd="sng" algn="ctr">
              <a:solidFill>
                <a:srgbClr val="DCC28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Segnaposto testo 2">
              <a:extLst>
                <a:ext uri="{FF2B5EF4-FFF2-40B4-BE49-F238E27FC236}">
                  <a16:creationId xmlns:a16="http://schemas.microsoft.com/office/drawing/2014/main" id="{3DDB7524-4613-3150-AD6D-7A706A003B87}"/>
                </a:ext>
              </a:extLst>
            </p:cNvPr>
            <p:cNvSpPr txBox="1">
              <a:spLocks/>
            </p:cNvSpPr>
            <p:nvPr/>
          </p:nvSpPr>
          <p:spPr>
            <a:xfrm rot="16200000">
              <a:off x="7348639" y="5552770"/>
              <a:ext cx="782174" cy="217312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2399" b="0">
                  <a:solidFill>
                    <a:srgbClr val="000000"/>
                  </a:solidFill>
                  <a:latin typeface="Arial" charset="0"/>
                </a:defRPr>
              </a:lvl1pPr>
            </a:lstStyle>
            <a:p>
              <a:r>
                <a:rPr lang="ar-SA" sz="1600">
                  <a:latin typeface="Avenir Next Arabic Demi" panose="020B0703020202020204" pitchFamily="34" charset="-78"/>
                  <a:cs typeface="Avenir Next Arabic Demi" panose="020B0703020202020204" pitchFamily="34" charset="-78"/>
                </a:rPr>
                <a:t>رئيس –الاستراتيجية وتقييم الاعمال </a:t>
              </a:r>
            </a:p>
          </p:txBody>
        </p:sp>
        <p:sp>
          <p:nvSpPr>
            <p:cNvPr id="33" name="Segnaposto testo 2">
              <a:extLst>
                <a:ext uri="{FF2B5EF4-FFF2-40B4-BE49-F238E27FC236}">
                  <a16:creationId xmlns:a16="http://schemas.microsoft.com/office/drawing/2014/main" id="{2D879DCF-538B-902F-4491-C3B864A41604}"/>
                </a:ext>
              </a:extLst>
            </p:cNvPr>
            <p:cNvSpPr txBox="1">
              <a:spLocks/>
            </p:cNvSpPr>
            <p:nvPr/>
          </p:nvSpPr>
          <p:spPr>
            <a:xfrm rot="16200000">
              <a:off x="9784688" y="5468440"/>
              <a:ext cx="782174" cy="2341786"/>
            </a:xfrm>
            <a:prstGeom prst="rect">
              <a:avLst/>
            </a:prstGeom>
            <a:solidFill>
              <a:srgbClr val="F1EAE1"/>
            </a:solidFill>
            <a:ln>
              <a:solidFill>
                <a:srgbClr val="DCC28C"/>
              </a:solidFill>
            </a:ln>
            <a:effectLst/>
          </p:spPr>
          <p:txBody>
            <a:bodyPr vert="vert270" wrap="square" lIns="35971" tIns="35971" rIns="35971" bIns="35971" numCol="1" anchor="ctr" anchorCtr="0" compatLnSpc="1">
              <a:prstTxWarp prst="textNoShape">
                <a:avLst/>
              </a:prstTxWarp>
            </a:bodyPr>
            <a:lstStyle>
              <a:defPPr>
                <a:defRPr lang="en-US"/>
              </a:defPPr>
              <a:lvl1pPr algn="ctr" defTabSz="913579" rtl="1" eaLnBrk="0" fontAlgn="base" hangingPunct="0">
                <a:spcBef>
                  <a:spcPct val="50000"/>
                </a:spcBef>
                <a:spcAft>
                  <a:spcPct val="0"/>
                </a:spcAft>
                <a:buClr>
                  <a:srgbClr val="293947"/>
                </a:buClr>
                <a:defRPr sz="1600" b="0">
                  <a:solidFill>
                    <a:srgbClr val="000000"/>
                  </a:solidFill>
                  <a:latin typeface="Avenir Next Arabic Demi" panose="020B0703020202020204" pitchFamily="34" charset="-78"/>
                  <a:cs typeface="Avenir Next Arabic Demi" panose="020B0703020202020204" pitchFamily="34" charset="-78"/>
                </a:defRPr>
              </a:lvl1pPr>
            </a:lstStyle>
            <a:p>
              <a:r>
                <a:rPr lang="ar-SA"/>
                <a:t>رؤساء القطاعات (</a:t>
              </a:r>
              <a:r>
                <a:rPr lang="en-US"/>
                <a:t>N-1</a:t>
              </a:r>
              <a:r>
                <a:rPr lang="ar-SA"/>
                <a:t>)</a:t>
              </a:r>
              <a:endParaRPr lang="en-US"/>
            </a:p>
          </p:txBody>
        </p:sp>
      </p:grpSp>
      <p:sp>
        <p:nvSpPr>
          <p:cNvPr id="45" name="Text Placeholder 44">
            <a:extLst>
              <a:ext uri="{FF2B5EF4-FFF2-40B4-BE49-F238E27FC236}">
                <a16:creationId xmlns:a16="http://schemas.microsoft.com/office/drawing/2014/main" id="{4DDE84A5-E6C0-E92C-A703-68605CDBFEBE}"/>
              </a:ext>
            </a:extLst>
          </p:cNvPr>
          <p:cNvSpPr>
            <a:spLocks noGrp="1"/>
          </p:cNvSpPr>
          <p:nvPr>
            <p:ph type="body" sz="quarter" idx="10"/>
          </p:nvPr>
        </p:nvSpPr>
        <p:spPr>
          <a:xfrm>
            <a:off x="0" y="610649"/>
            <a:ext cx="22268445" cy="1230312"/>
          </a:xfrm>
        </p:spPr>
        <p:txBody>
          <a:bodyPr>
            <a:normAutofit/>
          </a:bodyPr>
          <a:lstStyle/>
          <a:p>
            <a:pPr defTabSz="914035" fontAlgn="base">
              <a:lnSpc>
                <a:spcPct val="100000"/>
              </a:lnSpc>
              <a:spcBef>
                <a:spcPts val="0"/>
              </a:spcBef>
              <a:spcAft>
                <a:spcPct val="0"/>
              </a:spcAft>
              <a:buClr>
                <a:srgbClr val="293947"/>
              </a:buClr>
              <a:defRPr/>
            </a:pPr>
            <a:r>
              <a:rPr lang="ar-SA" sz="4800"/>
              <a:t>مراجعة المبادرات الاستراتيجية ومؤشرات الأداء الرئيسية</a:t>
            </a:r>
          </a:p>
        </p:txBody>
      </p:sp>
    </p:spTree>
    <p:extLst>
      <p:ext uri="{BB962C8B-B14F-4D97-AF65-F5344CB8AC3E}">
        <p14:creationId xmlns:p14="http://schemas.microsoft.com/office/powerpoint/2010/main" val="88090319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42BE1-A762-DF07-DD55-A35B02045740}"/>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CFB42BE1-A762-DF07-DD55-A35B02045740}"/>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1588A23-270E-82B9-BDBF-CADEC6934313}"/>
              </a:ext>
            </a:extLst>
          </p:cNvPr>
          <p:cNvSpPr>
            <a:spLocks noGrp="1"/>
          </p:cNvSpPr>
          <p:nvPr>
            <p:ph type="title"/>
          </p:nvPr>
        </p:nvSpPr>
        <p:spPr>
          <a:xfrm>
            <a:off x="984369" y="8598346"/>
            <a:ext cx="12423830" cy="1487011"/>
          </a:xfrm>
        </p:spPr>
        <p:txBody>
          <a:bodyPr vert="horz" anchor="ctr">
            <a:noAutofit/>
          </a:bodyPr>
          <a:lstStyle/>
          <a:p>
            <a:pPr rtl="1"/>
            <a:r>
              <a:rPr lang="ar-SA" sz="6000" dirty="0"/>
              <a:t>خطة</a:t>
            </a:r>
            <a:r>
              <a:rPr lang="en-US" sz="6000" dirty="0"/>
              <a:t> </a:t>
            </a:r>
            <a:r>
              <a:rPr lang="ar-SA" sz="6000" dirty="0"/>
              <a:t>تفعيل إدارة أداء الشركة </a:t>
            </a:r>
            <a:endParaRPr lang="en-US" sz="6000" dirty="0"/>
          </a:p>
        </p:txBody>
      </p:sp>
      <p:sp>
        <p:nvSpPr>
          <p:cNvPr id="2" name="Text Placeholder 27">
            <a:extLst>
              <a:ext uri="{FF2B5EF4-FFF2-40B4-BE49-F238E27FC236}">
                <a16:creationId xmlns:a16="http://schemas.microsoft.com/office/drawing/2014/main" id="{853E25B3-B568-CB3D-70B2-E14FB4623E63}"/>
              </a:ext>
            </a:extLst>
          </p:cNvPr>
          <p:cNvSpPr txBox="1">
            <a:spLocks/>
          </p:cNvSpPr>
          <p:nvPr/>
        </p:nvSpPr>
        <p:spPr>
          <a:xfrm>
            <a:off x="5910408" y="9679751"/>
            <a:ext cx="6610351" cy="1230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Tree>
    <p:extLst>
      <p:ext uri="{BB962C8B-B14F-4D97-AF65-F5344CB8AC3E}">
        <p14:creationId xmlns:p14="http://schemas.microsoft.com/office/powerpoint/2010/main" val="29966647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9ADB6-3FCF-0287-1212-8882664AB80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EB4C34C-A85F-9F8F-1A2C-3F3A24742C30}"/>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1EB4C34C-A85F-9F8F-1A2C-3F3A24742C30}"/>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1093431-EFEE-A0B5-76E6-002837753A69}"/>
              </a:ext>
            </a:extLst>
          </p:cNvPr>
          <p:cNvSpPr>
            <a:spLocks noGrp="1"/>
          </p:cNvSpPr>
          <p:nvPr>
            <p:ph type="title"/>
          </p:nvPr>
        </p:nvSpPr>
        <p:spPr>
          <a:xfrm>
            <a:off x="984369" y="8598346"/>
            <a:ext cx="12423830" cy="1487011"/>
          </a:xfrm>
        </p:spPr>
        <p:txBody>
          <a:bodyPr vert="horz" anchor="ctr">
            <a:noAutofit/>
          </a:bodyPr>
          <a:lstStyle/>
          <a:p>
            <a:pPr rtl="1"/>
            <a:r>
              <a:rPr lang="ar-SA" sz="6000" dirty="0"/>
              <a:t>خطة</a:t>
            </a:r>
            <a:r>
              <a:rPr lang="en-US" sz="6000" dirty="0"/>
              <a:t> </a:t>
            </a:r>
            <a:r>
              <a:rPr lang="ar-SA" sz="6000" dirty="0"/>
              <a:t>تفعيل إدارة أداء الشركة </a:t>
            </a:r>
            <a:endParaRPr lang="en-US" sz="6000" dirty="0"/>
          </a:p>
        </p:txBody>
      </p:sp>
      <p:sp>
        <p:nvSpPr>
          <p:cNvPr id="2" name="Text Placeholder 27">
            <a:extLst>
              <a:ext uri="{FF2B5EF4-FFF2-40B4-BE49-F238E27FC236}">
                <a16:creationId xmlns:a16="http://schemas.microsoft.com/office/drawing/2014/main" id="{B42373F7-430C-EBA8-8D37-20663A928E63}"/>
              </a:ext>
            </a:extLst>
          </p:cNvPr>
          <p:cNvSpPr txBox="1">
            <a:spLocks/>
          </p:cNvSpPr>
          <p:nvPr/>
        </p:nvSpPr>
        <p:spPr>
          <a:xfrm>
            <a:off x="5910408" y="9679751"/>
            <a:ext cx="6610351" cy="1230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Tree>
    <p:extLst>
      <p:ext uri="{BB962C8B-B14F-4D97-AF65-F5344CB8AC3E}">
        <p14:creationId xmlns:p14="http://schemas.microsoft.com/office/powerpoint/2010/main" val="137747284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AE372A4-FC36-9885-1F9A-4E5C3C888377}"/>
              </a:ext>
            </a:extLst>
          </p:cNvPr>
          <p:cNvGraphicFramePr>
            <a:graphicFrameLocks noGrp="1"/>
          </p:cNvGraphicFramePr>
          <p:nvPr/>
        </p:nvGraphicFramePr>
        <p:xfrm>
          <a:off x="1122949" y="2694986"/>
          <a:ext cx="20710358" cy="10179755"/>
        </p:xfrm>
        <a:graphic>
          <a:graphicData uri="http://schemas.openxmlformats.org/drawingml/2006/table">
            <a:tbl>
              <a:tblPr rtl="1" firstRow="1" firstCol="1" bandRow="1"/>
              <a:tblGrid>
                <a:gridCol w="829579">
                  <a:extLst>
                    <a:ext uri="{9D8B030D-6E8A-4147-A177-3AD203B41FA5}">
                      <a16:colId xmlns:a16="http://schemas.microsoft.com/office/drawing/2014/main" val="65676586"/>
                    </a:ext>
                  </a:extLst>
                </a:gridCol>
                <a:gridCol w="2612782">
                  <a:extLst>
                    <a:ext uri="{9D8B030D-6E8A-4147-A177-3AD203B41FA5}">
                      <a16:colId xmlns:a16="http://schemas.microsoft.com/office/drawing/2014/main" val="2817538155"/>
                    </a:ext>
                  </a:extLst>
                </a:gridCol>
                <a:gridCol w="4884428">
                  <a:extLst>
                    <a:ext uri="{9D8B030D-6E8A-4147-A177-3AD203B41FA5}">
                      <a16:colId xmlns:a16="http://schemas.microsoft.com/office/drawing/2014/main" val="2314094504"/>
                    </a:ext>
                  </a:extLst>
                </a:gridCol>
                <a:gridCol w="6636619">
                  <a:extLst>
                    <a:ext uri="{9D8B030D-6E8A-4147-A177-3AD203B41FA5}">
                      <a16:colId xmlns:a16="http://schemas.microsoft.com/office/drawing/2014/main" val="1391047407"/>
                    </a:ext>
                  </a:extLst>
                </a:gridCol>
                <a:gridCol w="1928571">
                  <a:extLst>
                    <a:ext uri="{9D8B030D-6E8A-4147-A177-3AD203B41FA5}">
                      <a16:colId xmlns:a16="http://schemas.microsoft.com/office/drawing/2014/main" val="2578377667"/>
                    </a:ext>
                  </a:extLst>
                </a:gridCol>
                <a:gridCol w="1564177">
                  <a:extLst>
                    <a:ext uri="{9D8B030D-6E8A-4147-A177-3AD203B41FA5}">
                      <a16:colId xmlns:a16="http://schemas.microsoft.com/office/drawing/2014/main" val="1451456899"/>
                    </a:ext>
                  </a:extLst>
                </a:gridCol>
                <a:gridCol w="2254202">
                  <a:extLst>
                    <a:ext uri="{9D8B030D-6E8A-4147-A177-3AD203B41FA5}">
                      <a16:colId xmlns:a16="http://schemas.microsoft.com/office/drawing/2014/main" val="1068408242"/>
                    </a:ext>
                  </a:extLst>
                </a:gridCol>
              </a:tblGrid>
              <a:tr h="317391">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الاجتماع</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وصف</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dirty="0">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أصحاب المصلحة الرئيسيين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تكرار</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فترة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أدوات</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extLst>
                  <a:ext uri="{0D108BD9-81ED-4DB2-BD59-A6C34878D82A}">
                    <a16:rowId xmlns:a16="http://schemas.microsoft.com/office/drawing/2014/main" val="2930232724"/>
                  </a:ext>
                </a:extLst>
              </a:tr>
              <a:tr h="130165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التواصل القيادي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تعزيز التواصل والتنسيق بين رؤساء القطاعات</a:t>
                      </a:r>
                      <a:r>
                        <a:rPr lang="en-US" sz="1800">
                          <a:effectLst/>
                          <a:latin typeface="Avenir Next Arabic" panose="020B0503020202020204" pitchFamily="34" charset="-78"/>
                          <a:ea typeface="Calibri" panose="020F0502020204030204" pitchFamily="34" charset="0"/>
                          <a:cs typeface="Arial" panose="020B0604020202020204" pitchFamily="34" charset="0"/>
                        </a:rPr>
                        <a:t> (N-1) </a:t>
                      </a:r>
                      <a:r>
                        <a:rPr lang="ar-EG" sz="1800">
                          <a:effectLst/>
                          <a:latin typeface="Calibri" panose="020F0502020204030204" pitchFamily="34" charset="0"/>
                          <a:ea typeface="Calibri" panose="020F0502020204030204" pitchFamily="34" charset="0"/>
                          <a:cs typeface="Avenir Next Arabic" panose="020B0503020202020204" pitchFamily="34" charset="-78"/>
                        </a:rPr>
                        <a:t>لمواجهة التحديات، ومشاركة أبرز ما تم طرحه خلال الاجتماعات الخارجية، وتقليل المخاطر، وتحديد الاحتياجات، وضمان توفير الدعم اللازم</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رئيس قطاع الاستراتيجية وتقييم الأعمال والتواصل ورؤساء القطاعات (</a:t>
                      </a:r>
                      <a:r>
                        <a:rPr lang="en-US" sz="1800">
                          <a:effectLst/>
                          <a:latin typeface="Avenir Next Arabic" panose="020B0503020202020204" pitchFamily="34" charset="-78"/>
                          <a:ea typeface="Calibri" panose="020F0502020204030204" pitchFamily="34" charset="0"/>
                          <a:cs typeface="Arial" panose="020B0604020202020204" pitchFamily="34" charset="0"/>
                        </a:rPr>
                        <a:t>N-1</a:t>
                      </a:r>
                      <a:r>
                        <a:rPr lang="ar-EG" sz="1800">
                          <a:effectLst/>
                          <a:latin typeface="Calibri" panose="020F0502020204030204" pitchFamily="34" charset="0"/>
                          <a:ea typeface="Calibri" panose="020F0502020204030204" pitchFamily="34" charset="0"/>
                          <a:cs typeface="Avenir Next Arabic" panose="020B0503020202020204" pitchFamily="34" charset="-78"/>
                        </a:rPr>
                        <a:t>)</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كل أسبوعين</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30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0648531"/>
                  </a:ext>
                </a:extLst>
              </a:tr>
              <a:tr h="162974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لجنة الإدارة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مناقشة موضوعات محددة وحساسة ذات أولوية عالية تتطلب اتخاذ قرارات جماعية من الإدارة التنفيذية</a:t>
                      </a:r>
                      <a:r>
                        <a:rPr lang="en-US" sz="1800" dirty="0">
                          <a:effectLst/>
                          <a:latin typeface="Avenir Next Arabic" panose="020B0503020202020204" pitchFamily="34" charset="-78"/>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المالية، رئيس الاستراتيجية وتقييم الأعمال والتواصل، رئيس القانونية والحوكمة والمخاطر والامتثال، رئيس التشغيل والصيانة، رئيس رأس المال البشري، </a:t>
                      </a:r>
                      <a:r>
                        <a:rPr lang="ar-SA" sz="1800">
                          <a:effectLst/>
                          <a:latin typeface="Calibri" panose="020F0502020204030204" pitchFamily="34" charset="0"/>
                          <a:ea typeface="Calibri" panose="020F0502020204030204" pitchFamily="34" charset="0"/>
                          <a:cs typeface="Avenir Next Arabic" panose="020B0503020202020204" pitchFamily="34" charset="-78"/>
                        </a:rPr>
                        <a:t>رئيس تطوير الأعمال والاستثمار وإدارة الأصول</a:t>
                      </a:r>
                      <a:r>
                        <a:rPr lang="ar-EG" sz="1800">
                          <a:effectLst/>
                          <a:latin typeface="Calibri" panose="020F0502020204030204" pitchFamily="34" charset="0"/>
                          <a:ea typeface="Calibri" panose="020F0502020204030204" pitchFamily="34" charset="0"/>
                          <a:cs typeface="Avenir Next Arabic" panose="020B0503020202020204" pitchFamily="34" charset="-78"/>
                        </a:rPr>
                        <a:t>، رئيس الصحة، والسلامة والأمن والبيئة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شهرياً على الأقل، مع إمكانية</a:t>
                      </a:r>
                      <a:r>
                        <a:rPr lang="ar-EG" sz="1800">
                          <a:effectLst/>
                          <a:latin typeface="Calibri" panose="020F0502020204030204" pitchFamily="34" charset="0"/>
                          <a:ea typeface="Calibri" panose="020F0502020204030204" pitchFamily="34" charset="0"/>
                          <a:cs typeface="Avenir Next Arabic" panose="020B0503020202020204" pitchFamily="34" charset="-78"/>
                        </a:rPr>
                        <a:t> طلب الاجتماع </a:t>
                      </a:r>
                      <a:r>
                        <a:rPr lang="ar-SA" sz="1800">
                          <a:effectLst/>
                          <a:latin typeface="Calibri" panose="020F0502020204030204" pitchFamily="34" charset="0"/>
                          <a:ea typeface="Calibri" panose="020F0502020204030204" pitchFamily="34" charset="0"/>
                          <a:cs typeface="Avenir Next Arabic" panose="020B0503020202020204" pitchFamily="34" charset="-78"/>
                        </a:rPr>
                        <a:t>عند</a:t>
                      </a:r>
                      <a:r>
                        <a:rPr lang="ar-EG" sz="1800">
                          <a:effectLst/>
                          <a:latin typeface="Calibri" panose="020F0502020204030204" pitchFamily="34" charset="0"/>
                          <a:ea typeface="Calibri" panose="020F0502020204030204" pitchFamily="34" charset="0"/>
                          <a:cs typeface="Avenir Next Arabic" panose="020B0503020202020204" pitchFamily="34" charset="-78"/>
                        </a:rPr>
                        <a:t> الحاجة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2511878"/>
                  </a:ext>
                </a:extLst>
              </a:tr>
              <a:tr h="162974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اللجنة الإشرافية لمتابعة جاهزية الحج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لجنة اشرافية تعنى بمتابعة خطط جاهزية الحج والتي تشمل متابعة حالة المشاريع وجاهزية الاصول مع جاهزية المحلات التجارية التابعة للشركة لتشغيل موسم الحج بالاضافة الى متابعة حالة تقدم سير الخطة التشغيلية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الاستراتيجية وتقييم الأعمال والتواصل، رئيس تطوير الأعمال والاستثمار والأصول، رئيس التشغيل والصيانة، رئيس الصحة والسلامة والأمن والبيئة</a:t>
                      </a:r>
                      <a:r>
                        <a:rPr lang="en-US" sz="1800">
                          <a:effectLst/>
                          <a:latin typeface="Avenir Next Arabic" panose="020B0503020202020204" pitchFamily="34" charset="-78"/>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اسبوعي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120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62889"/>
                  </a:ext>
                </a:extLst>
              </a:tr>
              <a:tr h="973570">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لجنة الصحة والسلامة والأمن والبيئة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مراقبة سياسات الصحة والسلامة، وتقديم توصيات لتحسين الأداء وتقليل المخاطر، وتعزيز الوعي البيئي والامتثال لمتطلبات الأمن والسلامة.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الصحة والسلامة والأمن والبيئة،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a:t>
                      </a:r>
                      <a:r>
                        <a:rPr lang="en-GB" sz="1800" dirty="0">
                          <a:effectLst/>
                          <a:latin typeface="Avenir Next Arabic" panose="020B0503020202020204" pitchFamily="34" charset="-78"/>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ربع سنوي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2353002"/>
                  </a:ext>
                </a:extLst>
              </a:tr>
              <a:tr h="973570">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المبادرات الاستراتيجية لمكتب إدارة التحول</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مراجعة تقدم سير المبادرات، ومناقشة التحديات والمعوقات التي تواجه التنفيذ لضمان تحقيق الأهداف الاستراتيجية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رئيس الاستراتيجية وتقييم الاعمال والتواصل،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والمختارون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N-2</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a:t>
                      </a:r>
                      <a:r>
                        <a:rPr lang="en-US" sz="1800" dirty="0">
                          <a:effectLst/>
                          <a:latin typeface="Avenir Next Arabic" panose="020B0503020202020204" pitchFamily="34" charset="-78"/>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شهري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9014643"/>
                  </a:ext>
                </a:extLst>
              </a:tr>
              <a:tr h="2052408">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المراجعة الداخلية للقطاعات</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مراجعة حالة الملاحظات ونتائج الأداء لجميع القطاعات ومتابعة تنفيذ خطط العمل المتفق عليها بناءً على تقارير المراجعة الداخلية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والمختارون من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N-2</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r>
                        <a:rPr lang="ar-SA" sz="1800" dirty="0">
                          <a:effectLst/>
                          <a:latin typeface="Calibri" panose="020F0502020204030204" pitchFamily="34" charset="0"/>
                          <a:ea typeface="Calibri" panose="020F0502020204030204" pitchFamily="34" charset="0"/>
                          <a:cs typeface="Avenir Next Arabic" panose="020B0503020202020204" pitchFamily="34" charset="-78"/>
                        </a:rPr>
                        <a:t>مدير عام أول –إدارة المراجعة الداخلية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شهري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4969316"/>
                  </a:ext>
                </a:extLst>
              </a:tr>
              <a:tr h="1301659">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7</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مؤشرات الأداء الرئيسية والمبادرات الإستراتيجية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يُعقد هذا الاجتماع لمراجعة الأداء الاستراتيجي والتشغيلي للشركة، حيث يهدف إلى تقييم التقدم المحرز في تنفيذ المبادرات الاستراتيجية، ومراجعة أداء الإدارات بناءً على مؤشرات الأداء الرئيسية</a:t>
                      </a:r>
                      <a:r>
                        <a:rPr lang="en-GB" sz="1800">
                          <a:effectLst/>
                          <a:latin typeface="Avenir Next Arabic" panose="020B0503020202020204" pitchFamily="34" charset="-78"/>
                          <a:ea typeface="Calibri" panose="020F0502020204030204" pitchFamily="34" charset="0"/>
                          <a:cs typeface="Arial" panose="020B0604020202020204" pitchFamily="34" charset="0"/>
                        </a:rPr>
                        <a:t> (KPIs)</a:t>
                      </a:r>
                      <a:r>
                        <a:rPr lang="ar-SA" sz="180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رؤساء القطاعات (</a:t>
                      </a:r>
                      <a:r>
                        <a:rPr lang="en-GB" sz="1800">
                          <a:effectLst/>
                          <a:latin typeface="Avenir Next Arabic" panose="020B0503020202020204" pitchFamily="34" charset="-78"/>
                          <a:ea typeface="Calibri" panose="020F0502020204030204" pitchFamily="34" charset="0"/>
                          <a:cs typeface="Arial" panose="020B0604020202020204" pitchFamily="34" charset="0"/>
                        </a:rPr>
                        <a:t>N-1</a:t>
                      </a:r>
                      <a:r>
                        <a:rPr lang="ar-SA" sz="1800">
                          <a:effectLst/>
                          <a:latin typeface="Calibri" panose="020F0502020204030204" pitchFamily="34" charset="0"/>
                          <a:ea typeface="Calibri" panose="020F0502020204030204" pitchFamily="34" charset="0"/>
                          <a:cs typeface="Avenir Next Arabic" panose="020B0503020202020204" pitchFamily="34" charset="-78"/>
                        </a:rPr>
                        <a:t>)</a:t>
                      </a:r>
                      <a:r>
                        <a:rPr lang="en-GB" sz="1800">
                          <a:effectLst/>
                          <a:latin typeface="Avenir Next Arabic" panose="020B0503020202020204" pitchFamily="34" charset="-78"/>
                          <a:ea typeface="Calibri" panose="020F0502020204030204" pitchFamily="34" charset="0"/>
                          <a:cs typeface="Arial" panose="020B0604020202020204" pitchFamily="34" charset="0"/>
                        </a:rPr>
                        <a:t>. </a:t>
                      </a:r>
                      <a:r>
                        <a:rPr lang="ar-SA" sz="1800">
                          <a:effectLst/>
                          <a:latin typeface="Calibri" panose="020F0502020204030204" pitchFamily="34" charset="0"/>
                          <a:ea typeface="Calibri" panose="020F0502020204030204" pitchFamily="34" charset="0"/>
                          <a:cs typeface="Avenir Next Arabic" panose="020B0503020202020204" pitchFamily="34" charset="-78"/>
                        </a:rPr>
                        <a:t>والمختارون من (</a:t>
                      </a:r>
                      <a:r>
                        <a:rPr lang="en-GB" sz="1800">
                          <a:effectLst/>
                          <a:latin typeface="Avenir Next Arabic" panose="020B0503020202020204" pitchFamily="34" charset="-78"/>
                          <a:ea typeface="Calibri" panose="020F0502020204030204" pitchFamily="34" charset="0"/>
                          <a:cs typeface="Arial" panose="020B0604020202020204" pitchFamily="34" charset="0"/>
                        </a:rPr>
                        <a:t>N-2</a:t>
                      </a:r>
                      <a:r>
                        <a:rPr lang="ar-SA" sz="1800">
                          <a:effectLst/>
                          <a:latin typeface="Calibri" panose="020F0502020204030204" pitchFamily="34" charset="0"/>
                          <a:ea typeface="Calibri" panose="020F0502020204030204" pitchFamily="34" charset="0"/>
                          <a:cs typeface="Avenir Next Arabic" panose="020B0503020202020204" pitchFamily="34" charset="-78"/>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ربع سنوي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0">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480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179722"/>
                  </a:ext>
                </a:extLst>
              </a:tr>
            </a:tbl>
          </a:graphicData>
        </a:graphic>
      </p:graphicFrame>
      <p:sp>
        <p:nvSpPr>
          <p:cNvPr id="5" name="Text Placeholder 27">
            <a:extLst>
              <a:ext uri="{FF2B5EF4-FFF2-40B4-BE49-F238E27FC236}">
                <a16:creationId xmlns:a16="http://schemas.microsoft.com/office/drawing/2014/main" id="{40FE8A2E-86DA-1992-89CD-677947E15D70}"/>
              </a:ext>
            </a:extLst>
          </p:cNvPr>
          <p:cNvSpPr txBox="1">
            <a:spLocks/>
          </p:cNvSpPr>
          <p:nvPr/>
        </p:nvSpPr>
        <p:spPr>
          <a:xfrm>
            <a:off x="166224" y="1542989"/>
            <a:ext cx="22268445" cy="1230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
        <p:nvSpPr>
          <p:cNvPr id="6" name="TextBox 5">
            <a:extLst>
              <a:ext uri="{FF2B5EF4-FFF2-40B4-BE49-F238E27FC236}">
                <a16:creationId xmlns:a16="http://schemas.microsoft.com/office/drawing/2014/main" id="{44D26494-E9D0-0025-4E21-B2CE60ECAC2D}"/>
              </a:ext>
            </a:extLst>
          </p:cNvPr>
          <p:cNvSpPr txBox="1"/>
          <p:nvPr/>
        </p:nvSpPr>
        <p:spPr>
          <a:xfrm>
            <a:off x="9393382" y="841258"/>
            <a:ext cx="13041287"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dirty="0"/>
              <a:t>خطة</a:t>
            </a:r>
            <a:r>
              <a:rPr lang="en-US" sz="4400" dirty="0"/>
              <a:t> </a:t>
            </a:r>
            <a:r>
              <a:rPr lang="ar-SA" sz="4400" dirty="0"/>
              <a:t>تفعيل إدارة أداء الشركة </a:t>
            </a:r>
            <a:endParaRPr lang="en-US" sz="4400" dirty="0"/>
          </a:p>
        </p:txBody>
      </p:sp>
    </p:spTree>
    <p:extLst>
      <p:ext uri="{BB962C8B-B14F-4D97-AF65-F5344CB8AC3E}">
        <p14:creationId xmlns:p14="http://schemas.microsoft.com/office/powerpoint/2010/main" val="389735434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2F8D-3627-5E7B-E51B-149BCFCF3677}"/>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214A3A07-815E-12AB-37B3-9AA9B81D00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214A3A07-815E-12AB-37B3-9AA9B81D00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ext Placeholder 27">
            <a:extLst>
              <a:ext uri="{FF2B5EF4-FFF2-40B4-BE49-F238E27FC236}">
                <a16:creationId xmlns:a16="http://schemas.microsoft.com/office/drawing/2014/main" id="{F3507790-4708-F149-9429-E006D550739A}"/>
              </a:ext>
            </a:extLst>
          </p:cNvPr>
          <p:cNvSpPr>
            <a:spLocks noGrp="1"/>
          </p:cNvSpPr>
          <p:nvPr>
            <p:ph type="body" sz="quarter" idx="10"/>
          </p:nvPr>
        </p:nvSpPr>
        <p:spPr>
          <a:xfrm>
            <a:off x="20903740" y="3848197"/>
            <a:ext cx="1880790" cy="1230312"/>
          </a:xfrm>
        </p:spPr>
        <p:txBody>
          <a:bodyPr>
            <a:normAutofit/>
          </a:bodyPr>
          <a:lstStyle/>
          <a:p>
            <a:r>
              <a:rPr lang="ar-SA" sz="2400" dirty="0"/>
              <a:t>الاجتماع</a:t>
            </a:r>
            <a:endParaRPr lang="en-US" sz="2400" dirty="0"/>
          </a:p>
        </p:txBody>
      </p:sp>
      <p:graphicFrame>
        <p:nvGraphicFramePr>
          <p:cNvPr id="38" name="Table 37">
            <a:extLst>
              <a:ext uri="{FF2B5EF4-FFF2-40B4-BE49-F238E27FC236}">
                <a16:creationId xmlns:a16="http://schemas.microsoft.com/office/drawing/2014/main" id="{B0D846BE-8413-381A-11A6-B15807EF6815}"/>
              </a:ext>
            </a:extLst>
          </p:cNvPr>
          <p:cNvGraphicFramePr>
            <a:graphicFrameLocks noGrp="1"/>
          </p:cNvGraphicFramePr>
          <p:nvPr/>
        </p:nvGraphicFramePr>
        <p:xfrm>
          <a:off x="6898089" y="3596960"/>
          <a:ext cx="15950609" cy="7453104"/>
        </p:xfrm>
        <a:graphic>
          <a:graphicData uri="http://schemas.openxmlformats.org/drawingml/2006/table">
            <a:tbl>
              <a:tblPr rtl="1" firstRow="1" bandRow="1"/>
              <a:tblGrid>
                <a:gridCol w="198185">
                  <a:extLst>
                    <a:ext uri="{9D8B030D-6E8A-4147-A177-3AD203B41FA5}">
                      <a16:colId xmlns:a16="http://schemas.microsoft.com/office/drawing/2014/main" val="793339031"/>
                    </a:ext>
                  </a:extLst>
                </a:gridCol>
                <a:gridCol w="1056458">
                  <a:extLst>
                    <a:ext uri="{9D8B030D-6E8A-4147-A177-3AD203B41FA5}">
                      <a16:colId xmlns:a16="http://schemas.microsoft.com/office/drawing/2014/main" val="3642537568"/>
                    </a:ext>
                  </a:extLst>
                </a:gridCol>
                <a:gridCol w="321467">
                  <a:extLst>
                    <a:ext uri="{9D8B030D-6E8A-4147-A177-3AD203B41FA5}">
                      <a16:colId xmlns:a16="http://schemas.microsoft.com/office/drawing/2014/main" val="517821745"/>
                    </a:ext>
                  </a:extLst>
                </a:gridCol>
                <a:gridCol w="321467">
                  <a:extLst>
                    <a:ext uri="{9D8B030D-6E8A-4147-A177-3AD203B41FA5}">
                      <a16:colId xmlns:a16="http://schemas.microsoft.com/office/drawing/2014/main" val="802766386"/>
                    </a:ext>
                  </a:extLst>
                </a:gridCol>
                <a:gridCol w="321467">
                  <a:extLst>
                    <a:ext uri="{9D8B030D-6E8A-4147-A177-3AD203B41FA5}">
                      <a16:colId xmlns:a16="http://schemas.microsoft.com/office/drawing/2014/main" val="3846151614"/>
                    </a:ext>
                  </a:extLst>
                </a:gridCol>
                <a:gridCol w="321467">
                  <a:extLst>
                    <a:ext uri="{9D8B030D-6E8A-4147-A177-3AD203B41FA5}">
                      <a16:colId xmlns:a16="http://schemas.microsoft.com/office/drawing/2014/main" val="3941338267"/>
                    </a:ext>
                  </a:extLst>
                </a:gridCol>
                <a:gridCol w="323899">
                  <a:extLst>
                    <a:ext uri="{9D8B030D-6E8A-4147-A177-3AD203B41FA5}">
                      <a16:colId xmlns:a16="http://schemas.microsoft.com/office/drawing/2014/main" val="2029619861"/>
                    </a:ext>
                  </a:extLst>
                </a:gridCol>
                <a:gridCol w="323899">
                  <a:extLst>
                    <a:ext uri="{9D8B030D-6E8A-4147-A177-3AD203B41FA5}">
                      <a16:colId xmlns:a16="http://schemas.microsoft.com/office/drawing/2014/main" val="3788991221"/>
                    </a:ext>
                  </a:extLst>
                </a:gridCol>
                <a:gridCol w="323899">
                  <a:extLst>
                    <a:ext uri="{9D8B030D-6E8A-4147-A177-3AD203B41FA5}">
                      <a16:colId xmlns:a16="http://schemas.microsoft.com/office/drawing/2014/main" val="668085480"/>
                    </a:ext>
                  </a:extLst>
                </a:gridCol>
                <a:gridCol w="323899">
                  <a:extLst>
                    <a:ext uri="{9D8B030D-6E8A-4147-A177-3AD203B41FA5}">
                      <a16:colId xmlns:a16="http://schemas.microsoft.com/office/drawing/2014/main" val="3013251118"/>
                    </a:ext>
                  </a:extLst>
                </a:gridCol>
                <a:gridCol w="323899">
                  <a:extLst>
                    <a:ext uri="{9D8B030D-6E8A-4147-A177-3AD203B41FA5}">
                      <a16:colId xmlns:a16="http://schemas.microsoft.com/office/drawing/2014/main" val="888724302"/>
                    </a:ext>
                  </a:extLst>
                </a:gridCol>
                <a:gridCol w="323899">
                  <a:extLst>
                    <a:ext uri="{9D8B030D-6E8A-4147-A177-3AD203B41FA5}">
                      <a16:colId xmlns:a16="http://schemas.microsoft.com/office/drawing/2014/main" val="2428281689"/>
                    </a:ext>
                  </a:extLst>
                </a:gridCol>
                <a:gridCol w="323899">
                  <a:extLst>
                    <a:ext uri="{9D8B030D-6E8A-4147-A177-3AD203B41FA5}">
                      <a16:colId xmlns:a16="http://schemas.microsoft.com/office/drawing/2014/main" val="416619785"/>
                    </a:ext>
                  </a:extLst>
                </a:gridCol>
                <a:gridCol w="323899">
                  <a:extLst>
                    <a:ext uri="{9D8B030D-6E8A-4147-A177-3AD203B41FA5}">
                      <a16:colId xmlns:a16="http://schemas.microsoft.com/office/drawing/2014/main" val="381912496"/>
                    </a:ext>
                  </a:extLst>
                </a:gridCol>
                <a:gridCol w="323899">
                  <a:extLst>
                    <a:ext uri="{9D8B030D-6E8A-4147-A177-3AD203B41FA5}">
                      <a16:colId xmlns:a16="http://schemas.microsoft.com/office/drawing/2014/main" val="254982300"/>
                    </a:ext>
                  </a:extLst>
                </a:gridCol>
                <a:gridCol w="323899">
                  <a:extLst>
                    <a:ext uri="{9D8B030D-6E8A-4147-A177-3AD203B41FA5}">
                      <a16:colId xmlns:a16="http://schemas.microsoft.com/office/drawing/2014/main" val="1122542505"/>
                    </a:ext>
                  </a:extLst>
                </a:gridCol>
                <a:gridCol w="323899">
                  <a:extLst>
                    <a:ext uri="{9D8B030D-6E8A-4147-A177-3AD203B41FA5}">
                      <a16:colId xmlns:a16="http://schemas.microsoft.com/office/drawing/2014/main" val="3129683980"/>
                    </a:ext>
                  </a:extLst>
                </a:gridCol>
                <a:gridCol w="323899">
                  <a:extLst>
                    <a:ext uri="{9D8B030D-6E8A-4147-A177-3AD203B41FA5}">
                      <a16:colId xmlns:a16="http://schemas.microsoft.com/office/drawing/2014/main" val="1739371441"/>
                    </a:ext>
                  </a:extLst>
                </a:gridCol>
                <a:gridCol w="323899">
                  <a:extLst>
                    <a:ext uri="{9D8B030D-6E8A-4147-A177-3AD203B41FA5}">
                      <a16:colId xmlns:a16="http://schemas.microsoft.com/office/drawing/2014/main" val="643035230"/>
                    </a:ext>
                  </a:extLst>
                </a:gridCol>
                <a:gridCol w="323899">
                  <a:extLst>
                    <a:ext uri="{9D8B030D-6E8A-4147-A177-3AD203B41FA5}">
                      <a16:colId xmlns:a16="http://schemas.microsoft.com/office/drawing/2014/main" val="381426040"/>
                    </a:ext>
                  </a:extLst>
                </a:gridCol>
                <a:gridCol w="323899">
                  <a:extLst>
                    <a:ext uri="{9D8B030D-6E8A-4147-A177-3AD203B41FA5}">
                      <a16:colId xmlns:a16="http://schemas.microsoft.com/office/drawing/2014/main" val="1749723774"/>
                    </a:ext>
                  </a:extLst>
                </a:gridCol>
                <a:gridCol w="323899">
                  <a:extLst>
                    <a:ext uri="{9D8B030D-6E8A-4147-A177-3AD203B41FA5}">
                      <a16:colId xmlns:a16="http://schemas.microsoft.com/office/drawing/2014/main" val="847284689"/>
                    </a:ext>
                  </a:extLst>
                </a:gridCol>
                <a:gridCol w="323899">
                  <a:extLst>
                    <a:ext uri="{9D8B030D-6E8A-4147-A177-3AD203B41FA5}">
                      <a16:colId xmlns:a16="http://schemas.microsoft.com/office/drawing/2014/main" val="1097020583"/>
                    </a:ext>
                  </a:extLst>
                </a:gridCol>
                <a:gridCol w="323899">
                  <a:extLst>
                    <a:ext uri="{9D8B030D-6E8A-4147-A177-3AD203B41FA5}">
                      <a16:colId xmlns:a16="http://schemas.microsoft.com/office/drawing/2014/main" val="2818540580"/>
                    </a:ext>
                  </a:extLst>
                </a:gridCol>
                <a:gridCol w="323899">
                  <a:extLst>
                    <a:ext uri="{9D8B030D-6E8A-4147-A177-3AD203B41FA5}">
                      <a16:colId xmlns:a16="http://schemas.microsoft.com/office/drawing/2014/main" val="3989516411"/>
                    </a:ext>
                  </a:extLst>
                </a:gridCol>
                <a:gridCol w="323899">
                  <a:extLst>
                    <a:ext uri="{9D8B030D-6E8A-4147-A177-3AD203B41FA5}">
                      <a16:colId xmlns:a16="http://schemas.microsoft.com/office/drawing/2014/main" val="1567990604"/>
                    </a:ext>
                  </a:extLst>
                </a:gridCol>
                <a:gridCol w="323899">
                  <a:extLst>
                    <a:ext uri="{9D8B030D-6E8A-4147-A177-3AD203B41FA5}">
                      <a16:colId xmlns:a16="http://schemas.microsoft.com/office/drawing/2014/main" val="2179355241"/>
                    </a:ext>
                  </a:extLst>
                </a:gridCol>
                <a:gridCol w="323899">
                  <a:extLst>
                    <a:ext uri="{9D8B030D-6E8A-4147-A177-3AD203B41FA5}">
                      <a16:colId xmlns:a16="http://schemas.microsoft.com/office/drawing/2014/main" val="817261240"/>
                    </a:ext>
                  </a:extLst>
                </a:gridCol>
                <a:gridCol w="314216">
                  <a:extLst>
                    <a:ext uri="{9D8B030D-6E8A-4147-A177-3AD203B41FA5}">
                      <a16:colId xmlns:a16="http://schemas.microsoft.com/office/drawing/2014/main" val="2728107531"/>
                    </a:ext>
                  </a:extLst>
                </a:gridCol>
                <a:gridCol w="314216">
                  <a:extLst>
                    <a:ext uri="{9D8B030D-6E8A-4147-A177-3AD203B41FA5}">
                      <a16:colId xmlns:a16="http://schemas.microsoft.com/office/drawing/2014/main" val="2406761171"/>
                    </a:ext>
                  </a:extLst>
                </a:gridCol>
                <a:gridCol w="314216">
                  <a:extLst>
                    <a:ext uri="{9D8B030D-6E8A-4147-A177-3AD203B41FA5}">
                      <a16:colId xmlns:a16="http://schemas.microsoft.com/office/drawing/2014/main" val="1728565831"/>
                    </a:ext>
                  </a:extLst>
                </a:gridCol>
                <a:gridCol w="314216">
                  <a:extLst>
                    <a:ext uri="{9D8B030D-6E8A-4147-A177-3AD203B41FA5}">
                      <a16:colId xmlns:a16="http://schemas.microsoft.com/office/drawing/2014/main" val="1807050321"/>
                    </a:ext>
                  </a:extLst>
                </a:gridCol>
                <a:gridCol w="314216">
                  <a:extLst>
                    <a:ext uri="{9D8B030D-6E8A-4147-A177-3AD203B41FA5}">
                      <a16:colId xmlns:a16="http://schemas.microsoft.com/office/drawing/2014/main" val="788780226"/>
                    </a:ext>
                  </a:extLst>
                </a:gridCol>
                <a:gridCol w="314216">
                  <a:extLst>
                    <a:ext uri="{9D8B030D-6E8A-4147-A177-3AD203B41FA5}">
                      <a16:colId xmlns:a16="http://schemas.microsoft.com/office/drawing/2014/main" val="1461937474"/>
                    </a:ext>
                  </a:extLst>
                </a:gridCol>
                <a:gridCol w="314216">
                  <a:extLst>
                    <a:ext uri="{9D8B030D-6E8A-4147-A177-3AD203B41FA5}">
                      <a16:colId xmlns:a16="http://schemas.microsoft.com/office/drawing/2014/main" val="4222459753"/>
                    </a:ext>
                  </a:extLst>
                </a:gridCol>
                <a:gridCol w="314216">
                  <a:extLst>
                    <a:ext uri="{9D8B030D-6E8A-4147-A177-3AD203B41FA5}">
                      <a16:colId xmlns:a16="http://schemas.microsoft.com/office/drawing/2014/main" val="1354360334"/>
                    </a:ext>
                  </a:extLst>
                </a:gridCol>
                <a:gridCol w="314216">
                  <a:extLst>
                    <a:ext uri="{9D8B030D-6E8A-4147-A177-3AD203B41FA5}">
                      <a16:colId xmlns:a16="http://schemas.microsoft.com/office/drawing/2014/main" val="316937653"/>
                    </a:ext>
                  </a:extLst>
                </a:gridCol>
                <a:gridCol w="314216">
                  <a:extLst>
                    <a:ext uri="{9D8B030D-6E8A-4147-A177-3AD203B41FA5}">
                      <a16:colId xmlns:a16="http://schemas.microsoft.com/office/drawing/2014/main" val="2761471916"/>
                    </a:ext>
                  </a:extLst>
                </a:gridCol>
                <a:gridCol w="314216">
                  <a:extLst>
                    <a:ext uri="{9D8B030D-6E8A-4147-A177-3AD203B41FA5}">
                      <a16:colId xmlns:a16="http://schemas.microsoft.com/office/drawing/2014/main" val="460967345"/>
                    </a:ext>
                  </a:extLst>
                </a:gridCol>
                <a:gridCol w="314216">
                  <a:extLst>
                    <a:ext uri="{9D8B030D-6E8A-4147-A177-3AD203B41FA5}">
                      <a16:colId xmlns:a16="http://schemas.microsoft.com/office/drawing/2014/main" val="2530616145"/>
                    </a:ext>
                  </a:extLst>
                </a:gridCol>
                <a:gridCol w="314216">
                  <a:extLst>
                    <a:ext uri="{9D8B030D-6E8A-4147-A177-3AD203B41FA5}">
                      <a16:colId xmlns:a16="http://schemas.microsoft.com/office/drawing/2014/main" val="3948643196"/>
                    </a:ext>
                  </a:extLst>
                </a:gridCol>
                <a:gridCol w="314216">
                  <a:extLst>
                    <a:ext uri="{9D8B030D-6E8A-4147-A177-3AD203B41FA5}">
                      <a16:colId xmlns:a16="http://schemas.microsoft.com/office/drawing/2014/main" val="2487225401"/>
                    </a:ext>
                  </a:extLst>
                </a:gridCol>
                <a:gridCol w="314216">
                  <a:extLst>
                    <a:ext uri="{9D8B030D-6E8A-4147-A177-3AD203B41FA5}">
                      <a16:colId xmlns:a16="http://schemas.microsoft.com/office/drawing/2014/main" val="1005659888"/>
                    </a:ext>
                  </a:extLst>
                </a:gridCol>
                <a:gridCol w="314216">
                  <a:extLst>
                    <a:ext uri="{9D8B030D-6E8A-4147-A177-3AD203B41FA5}">
                      <a16:colId xmlns:a16="http://schemas.microsoft.com/office/drawing/2014/main" val="3900940178"/>
                    </a:ext>
                  </a:extLst>
                </a:gridCol>
                <a:gridCol w="314216">
                  <a:extLst>
                    <a:ext uri="{9D8B030D-6E8A-4147-A177-3AD203B41FA5}">
                      <a16:colId xmlns:a16="http://schemas.microsoft.com/office/drawing/2014/main" val="3830404955"/>
                    </a:ext>
                  </a:extLst>
                </a:gridCol>
                <a:gridCol w="314216">
                  <a:extLst>
                    <a:ext uri="{9D8B030D-6E8A-4147-A177-3AD203B41FA5}">
                      <a16:colId xmlns:a16="http://schemas.microsoft.com/office/drawing/2014/main" val="628490572"/>
                    </a:ext>
                  </a:extLst>
                </a:gridCol>
                <a:gridCol w="314216">
                  <a:extLst>
                    <a:ext uri="{9D8B030D-6E8A-4147-A177-3AD203B41FA5}">
                      <a16:colId xmlns:a16="http://schemas.microsoft.com/office/drawing/2014/main" val="4055380266"/>
                    </a:ext>
                  </a:extLst>
                </a:gridCol>
                <a:gridCol w="314216">
                  <a:extLst>
                    <a:ext uri="{9D8B030D-6E8A-4147-A177-3AD203B41FA5}">
                      <a16:colId xmlns:a16="http://schemas.microsoft.com/office/drawing/2014/main" val="3078416"/>
                    </a:ext>
                  </a:extLst>
                </a:gridCol>
              </a:tblGrid>
              <a:tr h="577588">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18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18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1"/>
                      <a:r>
                        <a:rPr lang="ar-SA" sz="1800" b="1" i="0" u="none" strike="noStrike" kern="1200" cap="none" spc="0" baseline="0" dirty="0">
                          <a:solidFill>
                            <a:schemeClr val="lt1"/>
                          </a:solidFill>
                          <a:uFillTx/>
                          <a:latin typeface="+mn-lt"/>
                          <a:ea typeface="+mn-ea"/>
                          <a:cs typeface="+mn-cs"/>
                          <a:sym typeface="Helvetica Neue"/>
                        </a:rPr>
                        <a:t>ديسمبر 2024</a:t>
                      </a:r>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gridSpan="22">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1800" b="1" kern="1200" dirty="0">
                          <a:solidFill>
                            <a:schemeClr val="lt1"/>
                          </a:solidFill>
                          <a:latin typeface="+mn-lt"/>
                          <a:ea typeface="+mn-ea"/>
                          <a:cs typeface="+mn-cs"/>
                        </a:rPr>
                        <a:t>يناير</a:t>
                      </a:r>
                      <a:r>
                        <a:rPr lang="ar-LB" sz="1800" b="1" kern="1200" dirty="0">
                          <a:solidFill>
                            <a:schemeClr val="lt1"/>
                          </a:solidFill>
                          <a:latin typeface="+mn-lt"/>
                          <a:ea typeface="+mn-ea"/>
                          <a:cs typeface="+mn-cs"/>
                        </a:rPr>
                        <a:t> 202</a:t>
                      </a:r>
                      <a:r>
                        <a:rPr lang="ar-SA" sz="1800" b="1" kern="1200" dirty="0">
                          <a:solidFill>
                            <a:schemeClr val="lt1"/>
                          </a:solidFill>
                          <a:latin typeface="+mn-lt"/>
                          <a:ea typeface="+mn-ea"/>
                          <a:cs typeface="+mn-cs"/>
                        </a:rPr>
                        <a:t>5</a:t>
                      </a:r>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marL="0" marR="0" indent="0" algn="ctr" defTabSz="583908" rtl="1" latinLnBrk="0">
                        <a:lnSpc>
                          <a:spcPct val="100000"/>
                        </a:lnSpc>
                        <a:spcBef>
                          <a:spcPts val="0"/>
                        </a:spcBef>
                        <a:spcAft>
                          <a:spcPts val="0"/>
                        </a:spcAft>
                        <a:buClrTx/>
                        <a:buSzTx/>
                        <a:buFontTx/>
                        <a:buNone/>
                        <a:tabLst/>
                      </a:pPr>
                      <a:r>
                        <a:rPr lang="ar-SA" sz="1800" b="1" i="0" u="none" strike="noStrike" kern="1200" cap="none" spc="0" baseline="0" dirty="0">
                          <a:solidFill>
                            <a:schemeClr val="lt1"/>
                          </a:solidFill>
                          <a:uFillTx/>
                          <a:latin typeface="+mn-lt"/>
                          <a:ea typeface="+mn-ea"/>
                          <a:cs typeface="+mn-cs"/>
                          <a:sym typeface="Helvetica Neue"/>
                        </a:rPr>
                        <a:t>فبراير</a:t>
                      </a:r>
                      <a:r>
                        <a:rPr lang="ar-LB" sz="1800" b="1" i="0" u="none" strike="noStrike" kern="1200" cap="none" spc="0" baseline="0" dirty="0">
                          <a:solidFill>
                            <a:schemeClr val="lt1"/>
                          </a:solidFill>
                          <a:uFillTx/>
                          <a:latin typeface="+mn-lt"/>
                          <a:ea typeface="+mn-ea"/>
                          <a:cs typeface="+mn-cs"/>
                          <a:sym typeface="Helvetica Neue"/>
                        </a:rPr>
                        <a:t> 2025</a:t>
                      </a: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3175" cap="flat" cmpd="sng" algn="ctr">
                      <a:solidFill>
                        <a:srgbClr val="BC9A69"/>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hMerge="1">
                  <a:txBody>
                    <a:bodyPr/>
                    <a:lstStyle/>
                    <a:p>
                      <a:endParaRPr lang="en-US"/>
                    </a:p>
                  </a:txBody>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extLst>
                  <a:ext uri="{0D108BD9-81ED-4DB2-BD59-A6C34878D82A}">
                    <a16:rowId xmlns:a16="http://schemas.microsoft.com/office/drawing/2014/main" val="3842968189"/>
                  </a:ext>
                </a:extLst>
              </a:tr>
              <a:tr h="577588">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28</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31</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a:t>
                      </a:r>
                    </a:p>
                  </a:txBody>
                  <a:tcPr marL="45720" marR="45720" anchor="ctr">
                    <a:lnL w="9525" cap="flat" cmpd="sng" algn="ctr">
                      <a:solidFill>
                        <a:schemeClr val="bg1">
                          <a:lumMod val="50000"/>
                        </a:schemeClr>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12</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21</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22</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28</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mpd="sng">
                      <a:solidFill>
                        <a:sysClr val="window" lastClr="FFFFFF"/>
                      </a:solidFill>
                    </a:lnL>
                    <a:lnR w="12700" cap="flat" cmpd="sng" algn="ctr">
                      <a:solidFill>
                        <a:schemeClr val="tx1">
                          <a:lumMod val="60000"/>
                          <a:lumOff val="40000"/>
                        </a:scheme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a:t>
                      </a:r>
                    </a:p>
                  </a:txBody>
                  <a:tcPr marL="45720" marR="45720" anchor="ctr">
                    <a:lnL w="12700" cap="flat" cmpd="sng" algn="ctr">
                      <a:solidFill>
                        <a:schemeClr val="tx1">
                          <a:lumMod val="60000"/>
                          <a:lumOff val="40000"/>
                        </a:schemeClr>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11</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12</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13</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18</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19</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23</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mpd="sng">
                      <a:solidFill>
                        <a:sysClr val="window" lastClr="FFFFFF"/>
                      </a:solidFill>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extLst>
                  <a:ext uri="{0D108BD9-81ED-4DB2-BD59-A6C34878D82A}">
                    <a16:rowId xmlns:a16="http://schemas.microsoft.com/office/drawing/2014/main" val="862389798"/>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noProof="0">
                          <a:solidFill>
                            <a:schemeClr val="dk1"/>
                          </a:solidFill>
                          <a:uFillTx/>
                          <a:latin typeface="Avenir Next Arabic" panose="020B0503020202020204" pitchFamily="34" charset="-78"/>
                          <a:cs typeface="Avenir Next Arabic" panose="020B0503020202020204" pitchFamily="34" charset="-78"/>
                          <a:sym typeface="Helvetica Neue"/>
                        </a:rPr>
                        <a:t>التواصل القيادي</a:t>
                      </a:r>
                      <a:endParaRPr lang="ar-SA" sz="1200" b="0" i="0" u="none" strike="noStrike" cap="none" spc="0" baseline="0" noProof="0" dirty="0">
                        <a:solidFill>
                          <a:schemeClr val="dk1"/>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40845452"/>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3">
                        <a:lumMod val="60000"/>
                        <a:lumOff val="4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اللجنة الإشرافية لمتابعة جاهزية الحج </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40000"/>
                      </a:srgbClr>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390246113"/>
                  </a:ext>
                </a:extLst>
              </a:tr>
              <a:tr h="899704">
                <a:tc>
                  <a:txBody>
                    <a:body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لجنة الإدارة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877973919"/>
                  </a:ext>
                </a:extLst>
              </a:tr>
              <a:tr h="899704">
                <a:tc>
                  <a:txBody>
                    <a:body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AB"/>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لجنة الصحة والسلامة والأمن والبيئة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AB"/>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500214066"/>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a:solidFill>
                            <a:schemeClr val="dk1"/>
                          </a:solidFill>
                          <a:uFillTx/>
                          <a:latin typeface="Avenir Next Arabic" panose="020B0503020202020204" pitchFamily="34" charset="-78"/>
                          <a:cs typeface="Avenir Next Arabic" panose="020B0503020202020204" pitchFamily="34" charset="-78"/>
                          <a:sym typeface="Helvetica Neue"/>
                        </a:rPr>
                        <a:t>المبادرات الاستراتيجية لمكتب إدارة التحول</a:t>
                      </a:r>
                      <a:endPar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53566507"/>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2FA6FF"/>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تقرير المراجعة الداخلية للقطاعات </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2FA6FF"/>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586714641"/>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E78D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مؤشرات الأداء الرئيسية والمبادرات الإستراتيجية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027540061"/>
                  </a:ext>
                </a:extLst>
              </a:tr>
            </a:tbl>
          </a:graphicData>
        </a:graphic>
      </p:graphicFrame>
      <p:sp>
        <p:nvSpPr>
          <p:cNvPr id="2" name="Text Placeholder 27">
            <a:extLst>
              <a:ext uri="{FF2B5EF4-FFF2-40B4-BE49-F238E27FC236}">
                <a16:creationId xmlns:a16="http://schemas.microsoft.com/office/drawing/2014/main" id="{1A683125-0C52-7CAE-2587-EB283A763087}"/>
              </a:ext>
            </a:extLst>
          </p:cNvPr>
          <p:cNvSpPr txBox="1">
            <a:spLocks/>
          </p:cNvSpPr>
          <p:nvPr/>
        </p:nvSpPr>
        <p:spPr>
          <a:xfrm>
            <a:off x="166224" y="1542989"/>
            <a:ext cx="22268445" cy="1230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
        <p:nvSpPr>
          <p:cNvPr id="3" name="TextBox 2">
            <a:extLst>
              <a:ext uri="{FF2B5EF4-FFF2-40B4-BE49-F238E27FC236}">
                <a16:creationId xmlns:a16="http://schemas.microsoft.com/office/drawing/2014/main" id="{CC283262-0A92-6228-1E4D-D190206473D9}"/>
              </a:ext>
            </a:extLst>
          </p:cNvPr>
          <p:cNvSpPr txBox="1"/>
          <p:nvPr/>
        </p:nvSpPr>
        <p:spPr>
          <a:xfrm>
            <a:off x="9393382" y="841258"/>
            <a:ext cx="13041287"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dirty="0"/>
              <a:t>خطة</a:t>
            </a:r>
            <a:r>
              <a:rPr lang="en-US" sz="4400" dirty="0"/>
              <a:t> </a:t>
            </a:r>
            <a:r>
              <a:rPr lang="ar-SA" sz="4400" dirty="0"/>
              <a:t>تفعيل إدارة أداء الشركة </a:t>
            </a:r>
            <a:endParaRPr lang="en-US" sz="4400" dirty="0"/>
          </a:p>
        </p:txBody>
      </p:sp>
      <p:graphicFrame>
        <p:nvGraphicFramePr>
          <p:cNvPr id="12" name="Table 11">
            <a:extLst>
              <a:ext uri="{FF2B5EF4-FFF2-40B4-BE49-F238E27FC236}">
                <a16:creationId xmlns:a16="http://schemas.microsoft.com/office/drawing/2014/main" id="{C5808B5A-2478-D163-DB2C-578F80D6523E}"/>
              </a:ext>
            </a:extLst>
          </p:cNvPr>
          <p:cNvGraphicFramePr>
            <a:graphicFrameLocks noGrp="1"/>
          </p:cNvGraphicFramePr>
          <p:nvPr/>
        </p:nvGraphicFramePr>
        <p:xfrm>
          <a:off x="308342" y="3596960"/>
          <a:ext cx="6590628" cy="7518188"/>
        </p:xfrm>
        <a:graphic>
          <a:graphicData uri="http://schemas.openxmlformats.org/drawingml/2006/table">
            <a:tbl>
              <a:tblPr rtl="1" firstRow="1" bandRow="1"/>
              <a:tblGrid>
                <a:gridCol w="299574">
                  <a:extLst>
                    <a:ext uri="{9D8B030D-6E8A-4147-A177-3AD203B41FA5}">
                      <a16:colId xmlns:a16="http://schemas.microsoft.com/office/drawing/2014/main" val="2065844859"/>
                    </a:ext>
                  </a:extLst>
                </a:gridCol>
                <a:gridCol w="299574">
                  <a:extLst>
                    <a:ext uri="{9D8B030D-6E8A-4147-A177-3AD203B41FA5}">
                      <a16:colId xmlns:a16="http://schemas.microsoft.com/office/drawing/2014/main" val="2833132780"/>
                    </a:ext>
                  </a:extLst>
                </a:gridCol>
                <a:gridCol w="299574">
                  <a:extLst>
                    <a:ext uri="{9D8B030D-6E8A-4147-A177-3AD203B41FA5}">
                      <a16:colId xmlns:a16="http://schemas.microsoft.com/office/drawing/2014/main" val="3331010979"/>
                    </a:ext>
                  </a:extLst>
                </a:gridCol>
                <a:gridCol w="299574">
                  <a:extLst>
                    <a:ext uri="{9D8B030D-6E8A-4147-A177-3AD203B41FA5}">
                      <a16:colId xmlns:a16="http://schemas.microsoft.com/office/drawing/2014/main" val="425973531"/>
                    </a:ext>
                  </a:extLst>
                </a:gridCol>
                <a:gridCol w="299574">
                  <a:extLst>
                    <a:ext uri="{9D8B030D-6E8A-4147-A177-3AD203B41FA5}">
                      <a16:colId xmlns:a16="http://schemas.microsoft.com/office/drawing/2014/main" val="1700811505"/>
                    </a:ext>
                  </a:extLst>
                </a:gridCol>
                <a:gridCol w="299574">
                  <a:extLst>
                    <a:ext uri="{9D8B030D-6E8A-4147-A177-3AD203B41FA5}">
                      <a16:colId xmlns:a16="http://schemas.microsoft.com/office/drawing/2014/main" val="4088414948"/>
                    </a:ext>
                  </a:extLst>
                </a:gridCol>
                <a:gridCol w="299574">
                  <a:extLst>
                    <a:ext uri="{9D8B030D-6E8A-4147-A177-3AD203B41FA5}">
                      <a16:colId xmlns:a16="http://schemas.microsoft.com/office/drawing/2014/main" val="3704494772"/>
                    </a:ext>
                  </a:extLst>
                </a:gridCol>
                <a:gridCol w="299574">
                  <a:extLst>
                    <a:ext uri="{9D8B030D-6E8A-4147-A177-3AD203B41FA5}">
                      <a16:colId xmlns:a16="http://schemas.microsoft.com/office/drawing/2014/main" val="516208480"/>
                    </a:ext>
                  </a:extLst>
                </a:gridCol>
                <a:gridCol w="299574">
                  <a:extLst>
                    <a:ext uri="{9D8B030D-6E8A-4147-A177-3AD203B41FA5}">
                      <a16:colId xmlns:a16="http://schemas.microsoft.com/office/drawing/2014/main" val="3062322980"/>
                    </a:ext>
                  </a:extLst>
                </a:gridCol>
                <a:gridCol w="299574">
                  <a:extLst>
                    <a:ext uri="{9D8B030D-6E8A-4147-A177-3AD203B41FA5}">
                      <a16:colId xmlns:a16="http://schemas.microsoft.com/office/drawing/2014/main" val="3752136043"/>
                    </a:ext>
                  </a:extLst>
                </a:gridCol>
                <a:gridCol w="299574">
                  <a:extLst>
                    <a:ext uri="{9D8B030D-6E8A-4147-A177-3AD203B41FA5}">
                      <a16:colId xmlns:a16="http://schemas.microsoft.com/office/drawing/2014/main" val="2264095286"/>
                    </a:ext>
                  </a:extLst>
                </a:gridCol>
                <a:gridCol w="299574">
                  <a:extLst>
                    <a:ext uri="{9D8B030D-6E8A-4147-A177-3AD203B41FA5}">
                      <a16:colId xmlns:a16="http://schemas.microsoft.com/office/drawing/2014/main" val="1174133822"/>
                    </a:ext>
                  </a:extLst>
                </a:gridCol>
                <a:gridCol w="299574">
                  <a:extLst>
                    <a:ext uri="{9D8B030D-6E8A-4147-A177-3AD203B41FA5}">
                      <a16:colId xmlns:a16="http://schemas.microsoft.com/office/drawing/2014/main" val="615064150"/>
                    </a:ext>
                  </a:extLst>
                </a:gridCol>
                <a:gridCol w="299574">
                  <a:extLst>
                    <a:ext uri="{9D8B030D-6E8A-4147-A177-3AD203B41FA5}">
                      <a16:colId xmlns:a16="http://schemas.microsoft.com/office/drawing/2014/main" val="209031488"/>
                    </a:ext>
                  </a:extLst>
                </a:gridCol>
                <a:gridCol w="299574">
                  <a:extLst>
                    <a:ext uri="{9D8B030D-6E8A-4147-A177-3AD203B41FA5}">
                      <a16:colId xmlns:a16="http://schemas.microsoft.com/office/drawing/2014/main" val="2951080492"/>
                    </a:ext>
                  </a:extLst>
                </a:gridCol>
                <a:gridCol w="299574">
                  <a:extLst>
                    <a:ext uri="{9D8B030D-6E8A-4147-A177-3AD203B41FA5}">
                      <a16:colId xmlns:a16="http://schemas.microsoft.com/office/drawing/2014/main" val="739934138"/>
                    </a:ext>
                  </a:extLst>
                </a:gridCol>
                <a:gridCol w="299574">
                  <a:extLst>
                    <a:ext uri="{9D8B030D-6E8A-4147-A177-3AD203B41FA5}">
                      <a16:colId xmlns:a16="http://schemas.microsoft.com/office/drawing/2014/main" val="1092918220"/>
                    </a:ext>
                  </a:extLst>
                </a:gridCol>
                <a:gridCol w="299574">
                  <a:extLst>
                    <a:ext uri="{9D8B030D-6E8A-4147-A177-3AD203B41FA5}">
                      <a16:colId xmlns:a16="http://schemas.microsoft.com/office/drawing/2014/main" val="2688968073"/>
                    </a:ext>
                  </a:extLst>
                </a:gridCol>
                <a:gridCol w="299574">
                  <a:extLst>
                    <a:ext uri="{9D8B030D-6E8A-4147-A177-3AD203B41FA5}">
                      <a16:colId xmlns:a16="http://schemas.microsoft.com/office/drawing/2014/main" val="2631313390"/>
                    </a:ext>
                  </a:extLst>
                </a:gridCol>
                <a:gridCol w="299574">
                  <a:extLst>
                    <a:ext uri="{9D8B030D-6E8A-4147-A177-3AD203B41FA5}">
                      <a16:colId xmlns:a16="http://schemas.microsoft.com/office/drawing/2014/main" val="3248212665"/>
                    </a:ext>
                  </a:extLst>
                </a:gridCol>
                <a:gridCol w="299574">
                  <a:extLst>
                    <a:ext uri="{9D8B030D-6E8A-4147-A177-3AD203B41FA5}">
                      <a16:colId xmlns:a16="http://schemas.microsoft.com/office/drawing/2014/main" val="4091062166"/>
                    </a:ext>
                  </a:extLst>
                </a:gridCol>
                <a:gridCol w="299574">
                  <a:extLst>
                    <a:ext uri="{9D8B030D-6E8A-4147-A177-3AD203B41FA5}">
                      <a16:colId xmlns:a16="http://schemas.microsoft.com/office/drawing/2014/main" val="2663726981"/>
                    </a:ext>
                  </a:extLst>
                </a:gridCol>
              </a:tblGrid>
              <a:tr h="638155">
                <a:tc gridSpan="22">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1800" b="1" kern="1200" dirty="0">
                          <a:solidFill>
                            <a:schemeClr val="lt1"/>
                          </a:solidFill>
                          <a:latin typeface="+mn-lt"/>
                          <a:ea typeface="+mn-ea"/>
                          <a:cs typeface="+mn-cs"/>
                        </a:rPr>
                        <a:t>مارس</a:t>
                      </a:r>
                      <a:r>
                        <a:rPr lang="ar-LB" sz="1800" b="1" kern="1200" dirty="0">
                          <a:solidFill>
                            <a:schemeClr val="lt1"/>
                          </a:solidFill>
                          <a:latin typeface="+mn-lt"/>
                          <a:ea typeface="+mn-ea"/>
                          <a:cs typeface="+mn-cs"/>
                        </a:rPr>
                        <a:t> 202</a:t>
                      </a:r>
                      <a:r>
                        <a:rPr lang="ar-SA" sz="1800" b="1" kern="1200" dirty="0">
                          <a:solidFill>
                            <a:schemeClr val="lt1"/>
                          </a:solidFill>
                          <a:latin typeface="+mn-lt"/>
                          <a:ea typeface="+mn-ea"/>
                          <a:cs typeface="+mn-cs"/>
                        </a:rPr>
                        <a:t>5</a:t>
                      </a:r>
                      <a:endParaRPr lang="en-US" sz="1800" b="1" kern="1200" dirty="0">
                        <a:solidFill>
                          <a:schemeClr val="lt1"/>
                        </a:solidFill>
                        <a:latin typeface="+mn-lt"/>
                        <a:ea typeface="+mn-ea"/>
                        <a:cs typeface="+mn-cs"/>
                      </a:endParaRPr>
                    </a:p>
                  </a:txBody>
                  <a:tcPr marL="45720" marR="45720" anchor="ctr">
                    <a:lnL w="1905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extLst>
                  <a:ext uri="{0D108BD9-81ED-4DB2-BD59-A6C34878D82A}">
                    <a16:rowId xmlns:a16="http://schemas.microsoft.com/office/drawing/2014/main" val="3149757538"/>
                  </a:ext>
                </a:extLst>
              </a:tr>
              <a:tr h="57799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a:t>
                      </a:r>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4</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10</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11</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12</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en-US" sz="1100" dirty="0">
                          <a:latin typeface="Avenir Regular"/>
                          <a:cs typeface="Andalus" panose="02020603050405020304" pitchFamily="18" charset="-78"/>
                        </a:rPr>
                        <a:t>13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17</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18</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19</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24</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25</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31</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extLst>
                  <a:ext uri="{0D108BD9-81ED-4DB2-BD59-A6C34878D82A}">
                    <a16:rowId xmlns:a16="http://schemas.microsoft.com/office/drawing/2014/main" val="2082279887"/>
                  </a:ext>
                </a:extLst>
              </a:tr>
              <a:tr h="8953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2235463076"/>
                  </a:ext>
                </a:extLst>
              </a:tr>
              <a:tr h="908877">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700560480"/>
                  </a:ext>
                </a:extLst>
              </a:tr>
              <a:tr h="900338">
                <a:tc>
                  <a:txBody>
                    <a:body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984705207"/>
                  </a:ext>
                </a:extLst>
              </a:tr>
              <a:tr h="880336">
                <a:tc>
                  <a:txBody>
                    <a:body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687643740"/>
                  </a:ext>
                </a:extLst>
              </a:tr>
              <a:tr h="926432">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b="0" i="0" u="none" strike="noStrike" cap="none" spc="0" baseline="0" dirty="0">
                        <a:solidFill>
                          <a:schemeClr val="dk1"/>
                        </a:solidFill>
                        <a:uFillTx/>
                        <a:latin typeface="Avenir Regular"/>
                        <a:sym typeface="Helvetica Neue"/>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b="0" i="0" u="none" strike="noStrike" cap="none" spc="0" baseline="0" dirty="0">
                        <a:solidFill>
                          <a:schemeClr val="dk1"/>
                        </a:solidFill>
                        <a:uFillTx/>
                        <a:latin typeface="Avenir Regular"/>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56060742"/>
                  </a:ext>
                </a:extLst>
              </a:tr>
              <a:tr h="890337">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2FA6FF"/>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99187110"/>
                  </a:ext>
                </a:extLst>
              </a:tr>
              <a:tr h="900338">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E78D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4096642133"/>
                  </a:ext>
                </a:extLst>
              </a:tr>
            </a:tbl>
          </a:graphicData>
        </a:graphic>
      </p:graphicFrame>
      <p:sp>
        <p:nvSpPr>
          <p:cNvPr id="9" name="TextBox 8">
            <a:extLst>
              <a:ext uri="{FF2B5EF4-FFF2-40B4-BE49-F238E27FC236}">
                <a16:creationId xmlns:a16="http://schemas.microsoft.com/office/drawing/2014/main" id="{B1B243A6-D353-A3A5-D8C2-93CA32EBC282}"/>
              </a:ext>
            </a:extLst>
          </p:cNvPr>
          <p:cNvSpPr txBox="1"/>
          <p:nvPr/>
        </p:nvSpPr>
        <p:spPr>
          <a:xfrm>
            <a:off x="6138968" y="3950262"/>
            <a:ext cx="897565" cy="276999"/>
          </a:xfrm>
          <a:prstGeom prst="rect">
            <a:avLst/>
          </a:prstGeom>
          <a:noFill/>
        </p:spPr>
        <p:txBody>
          <a:bodyPr wrap="square">
            <a:spAutoFit/>
          </a:bodyPr>
          <a:lstStyle/>
          <a:p>
            <a:pPr algn="ctr"/>
            <a:r>
              <a:rPr lang="en-US" sz="1200" b="1" i="0" u="none" strike="noStrike" kern="1200" cap="none" spc="0" baseline="0" dirty="0">
                <a:solidFill>
                  <a:srgbClr val="C00000"/>
                </a:solidFill>
                <a:uFillTx/>
                <a:latin typeface="+mn-lt"/>
                <a:ea typeface="+mn-ea"/>
                <a:cs typeface="+mn-cs"/>
                <a:sym typeface="Helvetica Neue"/>
              </a:rPr>
              <a:t> </a:t>
            </a:r>
            <a:r>
              <a:rPr lang="ar-SA" sz="1200" b="1" dirty="0">
                <a:solidFill>
                  <a:srgbClr val="C00000"/>
                </a:solidFill>
                <a:sym typeface="Helvetica Neue"/>
              </a:rPr>
              <a:t>2 رمضان</a:t>
            </a:r>
            <a:endParaRPr lang="en-US" sz="1400" dirty="0">
              <a:solidFill>
                <a:srgbClr val="C00000"/>
              </a:solidFill>
            </a:endParaRPr>
          </a:p>
        </p:txBody>
      </p:sp>
    </p:spTree>
    <p:extLst>
      <p:ext uri="{BB962C8B-B14F-4D97-AF65-F5344CB8AC3E}">
        <p14:creationId xmlns:p14="http://schemas.microsoft.com/office/powerpoint/2010/main" val="229219487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2787-BE0F-13A7-3AA7-82B1B564B548}"/>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891AE26-8223-D812-9B5E-332477DF698A}"/>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0891AE26-8223-D812-9B5E-332477DF698A}"/>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1DCAA9DE-6121-81DA-5701-592C67BF4F71}"/>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FE712512-A588-225C-CD96-C1106C4B9E6D}"/>
              </a:ext>
            </a:extLst>
          </p:cNvPr>
          <p:cNvSpPr>
            <a:spLocks noGrp="1"/>
          </p:cNvSpPr>
          <p:nvPr>
            <p:ph type="title"/>
          </p:nvPr>
        </p:nvSpPr>
        <p:spPr>
          <a:xfrm>
            <a:off x="4076700" y="5011713"/>
            <a:ext cx="5708521" cy="3198837"/>
          </a:xfrm>
        </p:spPr>
        <p:txBody>
          <a:bodyPr vert="horz">
            <a:normAutofit/>
          </a:bodyPr>
          <a:lstStyle/>
          <a:p>
            <a:pPr algn="ctr" rtl="1">
              <a:lnSpc>
                <a:spcPct val="150000"/>
              </a:lnSpc>
            </a:pPr>
            <a:r>
              <a:rPr lang="ar-SA" sz="8800" b="1" kern="1200" spc="0" dirty="0">
                <a:solidFill>
                  <a:schemeClr val="bg2">
                    <a:lumMod val="50000"/>
                  </a:schemeClr>
                </a:solidFill>
                <a:ea typeface="+mn-ea"/>
              </a:rPr>
              <a:t>شكرًا</a:t>
            </a:r>
            <a:endParaRPr lang="en-SA" sz="8800" b="1" kern="1200" spc="0" dirty="0">
              <a:solidFill>
                <a:schemeClr val="bg2">
                  <a:lumMod val="50000"/>
                </a:schemeClr>
              </a:solidFill>
              <a:ea typeface="+mn-ea"/>
            </a:endParaRPr>
          </a:p>
        </p:txBody>
      </p:sp>
    </p:spTree>
    <p:extLst>
      <p:ext uri="{BB962C8B-B14F-4D97-AF65-F5344CB8AC3E}">
        <p14:creationId xmlns:p14="http://schemas.microsoft.com/office/powerpoint/2010/main" val="13639710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2E46E-C393-01CA-F8B8-06C33AC99AC7}"/>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6919488-EB3F-B2AE-F0E0-72B4598C5EF4}"/>
              </a:ext>
            </a:extLst>
          </p:cNvPr>
          <p:cNvGraphicFramePr>
            <a:graphicFrameLocks noGrp="1"/>
          </p:cNvGraphicFramePr>
          <p:nvPr>
            <p:extLst>
              <p:ext uri="{D42A27DB-BD31-4B8C-83A1-F6EECF244321}">
                <p14:modId xmlns:p14="http://schemas.microsoft.com/office/powerpoint/2010/main" val="3086425830"/>
              </p:ext>
            </p:extLst>
          </p:nvPr>
        </p:nvGraphicFramePr>
        <p:xfrm>
          <a:off x="2076762" y="4353237"/>
          <a:ext cx="19192399" cy="7950225"/>
        </p:xfrm>
        <a:graphic>
          <a:graphicData uri="http://schemas.openxmlformats.org/drawingml/2006/table">
            <a:tbl>
              <a:tblPr firstRow="1" bandRow="1">
                <a:tableStyleId>{5C22544A-7EE6-4342-B048-85BDC9FD1C3A}</a:tableStyleId>
              </a:tblPr>
              <a:tblGrid>
                <a:gridCol w="5881991">
                  <a:extLst>
                    <a:ext uri="{9D8B030D-6E8A-4147-A177-3AD203B41FA5}">
                      <a16:colId xmlns:a16="http://schemas.microsoft.com/office/drawing/2014/main" val="4013628422"/>
                    </a:ext>
                  </a:extLst>
                </a:gridCol>
                <a:gridCol w="7387550">
                  <a:extLst>
                    <a:ext uri="{9D8B030D-6E8A-4147-A177-3AD203B41FA5}">
                      <a16:colId xmlns:a16="http://schemas.microsoft.com/office/drawing/2014/main" val="1642058633"/>
                    </a:ext>
                  </a:extLst>
                </a:gridCol>
                <a:gridCol w="5922858">
                  <a:extLst>
                    <a:ext uri="{9D8B030D-6E8A-4147-A177-3AD203B41FA5}">
                      <a16:colId xmlns:a16="http://schemas.microsoft.com/office/drawing/2014/main" val="3437227170"/>
                    </a:ext>
                  </a:extLst>
                </a:gridCol>
              </a:tblGrid>
              <a:tr h="2135259">
                <a:tc>
                  <a:txBody>
                    <a:bodyPr/>
                    <a:lstStyle/>
                    <a:p>
                      <a:pPr marL="0" marR="0" lvl="0" indent="0" algn="ctr" defTabSz="1827802" rtl="1" eaLnBrk="1" fontAlgn="auto" latinLnBrk="0" hangingPunct="1">
                        <a:lnSpc>
                          <a:spcPct val="100000"/>
                        </a:lnSpc>
                        <a:spcBef>
                          <a:spcPts val="0"/>
                        </a:spcBef>
                        <a:spcAft>
                          <a:spcPts val="0"/>
                        </a:spcAft>
                        <a:buClrTx/>
                        <a:buSzTx/>
                        <a:buFontTx/>
                        <a:buNone/>
                        <a:tabLst/>
                        <a:defRPr/>
                      </a:pP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إنشاء نماذج تفصيلية متقدمة</a:t>
                      </a:r>
                      <a:r>
                        <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 </a:t>
                      </a: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للبيانات</a:t>
                      </a:r>
                      <a:r>
                        <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 </a:t>
                      </a: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اختيار مؤشرات الأداء الرئيسية </a:t>
                      </a:r>
                      <a:r>
                        <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(KPIs) </a:t>
                      </a: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 التي تتوافق مع الأهداف الإستراتيجية</a:t>
                      </a:r>
                      <a:endPar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endParaRP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تصميم وتطوير نموذج حوكمة شامل لإدارة الأداء</a:t>
                      </a:r>
                      <a:endPar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endParaRP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26205366"/>
                  </a:ext>
                </a:extLst>
              </a:tr>
              <a:tr h="3219005">
                <a:tc>
                  <a:txBody>
                    <a:bodyPr/>
                    <a:lstStyle/>
                    <a:p>
                      <a:pPr marL="0" marR="0" lvl="0" indent="0" algn="ctr" defTabSz="1827802" rtl="1" eaLnBrk="1" fontAlgn="auto" latinLnBrk="0" hangingPunct="1">
                        <a:lnSpc>
                          <a:spcPct val="100000"/>
                        </a:lnSpc>
                        <a:spcBef>
                          <a:spcPts val="0"/>
                        </a:spcBef>
                        <a:spcAft>
                          <a:spcPts val="0"/>
                        </a:spcAft>
                        <a:buClrTx/>
                        <a:buSzTx/>
                        <a:buFontTx/>
                        <a:buNone/>
                        <a:tabLst/>
                        <a:defRPr/>
                      </a:pP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تصميم وانشاء لوحة تفاعلية باستخدام </a:t>
                      </a:r>
                      <a:r>
                        <a:rPr lang="en-EG"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a:t>
                      </a:r>
                      <a:r>
                        <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Power BI</a:t>
                      </a:r>
                      <a:r>
                        <a:rPr lang="en-EG"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a:t>
                      </a: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توزيع مؤشرات الأداء الرئيسية عبر المحاور الأربعة لبطاقة الأداء المتوازن (المالية، العملاء، العمليات الداخلية، والتعلم والنمو)</a:t>
                      </a:r>
                      <a:endPar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endParaRP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إعداد هيكل مراجعة الأداء</a:t>
                      </a: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2882993"/>
                  </a:ext>
                </a:extLst>
              </a:tr>
              <a:tr h="2595961">
                <a:tc>
                  <a:txBody>
                    <a:bodyPr/>
                    <a:lstStyle/>
                    <a:p>
                      <a:pPr algn="ctr" rtl="1"/>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تفعيل الإجتماعات الدورية</a:t>
                      </a:r>
                      <a:endPar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endParaRP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تطوير مكتبة شاملة تحتوي على وصف لكل مؤشر، منهجية حسابه، البيانات المطلوبة، مصادرها، وتكرار القياس.</a:t>
                      </a:r>
                      <a:endParaRPr lang="en-US"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endParaRP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1827802" rtl="0" eaLnBrk="1" fontAlgn="auto" latinLnBrk="0" hangingPunct="1">
                        <a:lnSpc>
                          <a:spcPct val="100000"/>
                        </a:lnSpc>
                        <a:spcBef>
                          <a:spcPts val="0"/>
                        </a:spcBef>
                        <a:spcAft>
                          <a:spcPts val="0"/>
                        </a:spcAft>
                        <a:buClrTx/>
                        <a:buSzTx/>
                        <a:buFontTx/>
                        <a:buNone/>
                        <a:tabLst/>
                        <a:defRPr/>
                      </a:pPr>
                      <a:r>
                        <a:rPr lang="ar-SA" sz="3600" b="0" i="0" u="none" strike="noStrike" kern="1200" cap="none" spc="0" baseline="0">
                          <a:solidFill>
                            <a:schemeClr val="bg1">
                              <a:lumMod val="10000"/>
                            </a:schemeClr>
                          </a:solidFill>
                          <a:uFillTx/>
                          <a:latin typeface="Avenir Next Arabic" panose="020B0503020202020204" pitchFamily="34" charset="-78"/>
                          <a:ea typeface="+mn-ea"/>
                          <a:cs typeface="Avenir Next Arabic" panose="020B0503020202020204" pitchFamily="34" charset="-78"/>
                          <a:sym typeface="Helvetica Neue"/>
                        </a:rPr>
                        <a:t>إعداد خطة دورية للاجتماعات ضمن عمليات إدارة الأداء</a:t>
                      </a:r>
                    </a:p>
                  </a:txBody>
                  <a:tcPr marL="91344" marR="91344" marT="45672" marB="456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10536581"/>
                  </a:ext>
                </a:extLst>
              </a:tr>
            </a:tbl>
          </a:graphicData>
        </a:graphic>
      </p:graphicFrame>
      <p:sp>
        <p:nvSpPr>
          <p:cNvPr id="4" name="Arrow: Chevron 3">
            <a:extLst>
              <a:ext uri="{FF2B5EF4-FFF2-40B4-BE49-F238E27FC236}">
                <a16:creationId xmlns:a16="http://schemas.microsoft.com/office/drawing/2014/main" id="{2F2B50AD-2A8E-2A76-C3BF-58804EBA2AFF}"/>
              </a:ext>
            </a:extLst>
          </p:cNvPr>
          <p:cNvSpPr/>
          <p:nvPr/>
        </p:nvSpPr>
        <p:spPr>
          <a:xfrm rot="10800000">
            <a:off x="14413195" y="3000017"/>
            <a:ext cx="6818755" cy="1351142"/>
          </a:xfrm>
          <a:prstGeom prst="chevron">
            <a:avLst>
              <a:gd name="adj" fmla="val 36957"/>
            </a:avLst>
          </a:prstGeom>
          <a:solidFill>
            <a:srgbClr val="D5B05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48" tIns="50748" rIns="50748" bIns="50748" numCol="1" spcCol="38100" rtlCol="0" anchor="ctr">
            <a:noAutofit/>
          </a:bodyPr>
          <a:lstStyle/>
          <a:p>
            <a:pPr algn="ctr" defTabSz="824675" rtl="1" hangingPunct="0"/>
            <a:endParaRPr lang="en-US" sz="3198">
              <a:solidFill>
                <a:srgbClr val="FFFFFF"/>
              </a:solidFill>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2" name="Text Placeholder 1">
            <a:extLst>
              <a:ext uri="{FF2B5EF4-FFF2-40B4-BE49-F238E27FC236}">
                <a16:creationId xmlns:a16="http://schemas.microsoft.com/office/drawing/2014/main" id="{60AF18B2-3C17-7D6B-B2DF-625B879D1049}"/>
              </a:ext>
            </a:extLst>
          </p:cNvPr>
          <p:cNvSpPr>
            <a:spLocks noGrp="1"/>
          </p:cNvSpPr>
          <p:nvPr>
            <p:ph type="body" sz="quarter" idx="10"/>
          </p:nvPr>
        </p:nvSpPr>
        <p:spPr>
          <a:xfrm>
            <a:off x="15292142" y="3298282"/>
            <a:ext cx="5401195" cy="754617"/>
          </a:xfrm>
        </p:spPr>
        <p:txBody>
          <a:bodyPr>
            <a:noAutofit/>
          </a:bodyPr>
          <a:lstStyle/>
          <a:p>
            <a:pPr algn="ctr" defTabSz="1167232">
              <a:lnSpc>
                <a:spcPct val="100000"/>
              </a:lnSpc>
              <a:spcBef>
                <a:spcPts val="0"/>
              </a:spcBef>
              <a:buSzTx/>
              <a:defRPr/>
            </a:pPr>
            <a:r>
              <a:rPr lang="ar-SA" sz="3598" b="1" kern="1200">
                <a:solidFill>
                  <a:schemeClr val="bg1">
                    <a:lumMod val="10000"/>
                  </a:schemeClr>
                </a:solidFill>
                <a:latin typeface="Avenir Next Arabic" panose="020B0503020202020204" pitchFamily="34" charset="-78"/>
                <a:cs typeface="Avenir Next Arabic" panose="020B0503020202020204" pitchFamily="34" charset="-78"/>
              </a:rPr>
              <a:t>تطوير حوكمة إدارة الأداء</a:t>
            </a:r>
          </a:p>
        </p:txBody>
      </p:sp>
      <p:grpSp>
        <p:nvGrpSpPr>
          <p:cNvPr id="22" name="Group 21">
            <a:extLst>
              <a:ext uri="{FF2B5EF4-FFF2-40B4-BE49-F238E27FC236}">
                <a16:creationId xmlns:a16="http://schemas.microsoft.com/office/drawing/2014/main" id="{3E374675-7042-7826-3646-C84A43D567B3}"/>
              </a:ext>
            </a:extLst>
          </p:cNvPr>
          <p:cNvGrpSpPr/>
          <p:nvPr/>
        </p:nvGrpSpPr>
        <p:grpSpPr>
          <a:xfrm>
            <a:off x="7986474" y="2998910"/>
            <a:ext cx="6840128" cy="1351142"/>
            <a:chOff x="9097375" y="4414344"/>
            <a:chExt cx="6420865" cy="1351846"/>
          </a:xfrm>
        </p:grpSpPr>
        <p:sp>
          <p:nvSpPr>
            <p:cNvPr id="12" name="Arrow: Chevron 11">
              <a:extLst>
                <a:ext uri="{FF2B5EF4-FFF2-40B4-BE49-F238E27FC236}">
                  <a16:creationId xmlns:a16="http://schemas.microsoft.com/office/drawing/2014/main" id="{E86CE865-D078-53D8-440E-1E8AF0870598}"/>
                </a:ext>
              </a:extLst>
            </p:cNvPr>
            <p:cNvSpPr/>
            <p:nvPr/>
          </p:nvSpPr>
          <p:spPr>
            <a:xfrm rot="10800000">
              <a:off x="9097375" y="4414344"/>
              <a:ext cx="6400797" cy="1351846"/>
            </a:xfrm>
            <a:prstGeom prst="chevron">
              <a:avLst>
                <a:gd name="adj" fmla="val 36957"/>
              </a:avLst>
            </a:prstGeom>
            <a:solidFill>
              <a:srgbClr val="CFA64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48" tIns="50748" rIns="50748" bIns="50748" numCol="1" spcCol="38100" rtlCol="0" anchor="ctr">
              <a:noAutofit/>
            </a:bodyPr>
            <a:lstStyle/>
            <a:p>
              <a:pPr algn="ctr" defTabSz="824675" rtl="1" hangingPunct="0"/>
              <a:endParaRPr lang="en-US" sz="3198">
                <a:solidFill>
                  <a:srgbClr val="FFFFFF"/>
                </a:solidFill>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13" name="Text Placeholder 1">
              <a:extLst>
                <a:ext uri="{FF2B5EF4-FFF2-40B4-BE49-F238E27FC236}">
                  <a16:creationId xmlns:a16="http://schemas.microsoft.com/office/drawing/2014/main" id="{5EE815CD-AF1F-EE74-EFD8-E1FF1BCD5858}"/>
                </a:ext>
              </a:extLst>
            </p:cNvPr>
            <p:cNvSpPr txBox="1">
              <a:spLocks/>
            </p:cNvSpPr>
            <p:nvPr/>
          </p:nvSpPr>
          <p:spPr>
            <a:xfrm>
              <a:off x="9117440" y="4692074"/>
              <a:ext cx="6400800" cy="755010"/>
            </a:xfrm>
            <a:prstGeom prst="rect">
              <a:avLst/>
            </a:prstGeom>
            <a:ln w="12700">
              <a:miter lim="400000"/>
            </a:ln>
          </p:spPr>
          <p:txBody>
            <a:bodyPr lIns="101547" tIns="101547" rIns="101547" bIns="101547" anchor="ctr">
              <a:noAutofit/>
            </a:bodyPr>
            <a:lstStyle>
              <a:lvl1pPr marR="0" lvl="0" indent="0" algn="ctr" defTabSz="583908" rtl="1">
                <a:lnSpc>
                  <a:spcPct val="100000"/>
                </a:lnSpc>
                <a:spcBef>
                  <a:spcPts val="0"/>
                </a:spcBef>
                <a:spcAft>
                  <a:spcPts val="0"/>
                </a:spcAft>
                <a:buClrTx/>
                <a:buSzTx/>
                <a:buFontTx/>
                <a:buNone/>
                <a:tabLst/>
                <a:defRPr b="1" i="0" u="none" strike="noStrike" cap="none" spc="0" baseline="0">
                  <a:solidFill>
                    <a:schemeClr val="bg1">
                      <a:lumMod val="10000"/>
                    </a:schemeClr>
                  </a:solidFill>
                  <a:uFillTx/>
                  <a:latin typeface="Avenir Next Arabic" panose="020B0503020202020204" pitchFamily="34" charset="-78"/>
                  <a:ea typeface="Avenir Next Arabic Demi" panose="020B0703020202020204" pitchFamily="34" charset="-78"/>
                  <a:cs typeface="Avenir Next Arabic" panose="020B0503020202020204" pitchFamily="34" charset="-78"/>
                  <a:sym typeface="Avenir Next Arabic Demi" panose="020B0703020202020204" pitchFamily="34" charset="-78"/>
                </a:defRPr>
              </a:lvl1pPr>
              <a:lvl2pPr marL="304648"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609296"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913943"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1218591"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1827886"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2132533"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2437181"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2741829"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198"/>
                <a:t>تطوير مؤشرات الأداء الرئيسية</a:t>
              </a:r>
            </a:p>
          </p:txBody>
        </p:sp>
      </p:grpSp>
      <p:grpSp>
        <p:nvGrpSpPr>
          <p:cNvPr id="23" name="Group 22">
            <a:extLst>
              <a:ext uri="{FF2B5EF4-FFF2-40B4-BE49-F238E27FC236}">
                <a16:creationId xmlns:a16="http://schemas.microsoft.com/office/drawing/2014/main" id="{DCC6CAF0-C2A8-AB9C-8FEF-B0387CAD5956}"/>
              </a:ext>
            </a:extLst>
          </p:cNvPr>
          <p:cNvGrpSpPr/>
          <p:nvPr/>
        </p:nvGrpSpPr>
        <p:grpSpPr>
          <a:xfrm>
            <a:off x="1561286" y="3002994"/>
            <a:ext cx="6818755" cy="1351142"/>
            <a:chOff x="2688334" y="4399380"/>
            <a:chExt cx="6400800" cy="1351846"/>
          </a:xfrm>
        </p:grpSpPr>
        <p:sp>
          <p:nvSpPr>
            <p:cNvPr id="17" name="Arrow: Chevron 16">
              <a:extLst>
                <a:ext uri="{FF2B5EF4-FFF2-40B4-BE49-F238E27FC236}">
                  <a16:creationId xmlns:a16="http://schemas.microsoft.com/office/drawing/2014/main" id="{75E586EC-B6C8-5B87-ACF5-A11B7AD45973}"/>
                </a:ext>
              </a:extLst>
            </p:cNvPr>
            <p:cNvSpPr/>
            <p:nvPr/>
          </p:nvSpPr>
          <p:spPr>
            <a:xfrm rot="10800000">
              <a:off x="2688334" y="4399380"/>
              <a:ext cx="6400800" cy="1351846"/>
            </a:xfrm>
            <a:prstGeom prst="chevron">
              <a:avLst>
                <a:gd name="adj" fmla="val 36957"/>
              </a:avLst>
            </a:prstGeom>
            <a:solidFill>
              <a:srgbClr val="C6993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48" tIns="50748" rIns="50748" bIns="50748" numCol="1" spcCol="38100" rtlCol="0" anchor="ctr">
              <a:noAutofit/>
            </a:bodyPr>
            <a:lstStyle/>
            <a:p>
              <a:pPr algn="ctr" defTabSz="824675" rtl="1" hangingPunct="0"/>
              <a:endParaRPr lang="en-US" sz="3198">
                <a:solidFill>
                  <a:srgbClr val="FFFFFF"/>
                </a:solidFill>
                <a:latin typeface="Avenir Next Arabic Demi" panose="020B0703020202020204" pitchFamily="34" charset="-78"/>
                <a:ea typeface="Helvetica Neue Medium"/>
                <a:cs typeface="Avenir Next Arabic Demi" panose="020B0703020202020204" pitchFamily="34" charset="-78"/>
                <a:sym typeface="Helvetica Neue Medium"/>
              </a:endParaRPr>
            </a:p>
          </p:txBody>
        </p:sp>
        <p:sp>
          <p:nvSpPr>
            <p:cNvPr id="18" name="Text Placeholder 1">
              <a:extLst>
                <a:ext uri="{FF2B5EF4-FFF2-40B4-BE49-F238E27FC236}">
                  <a16:creationId xmlns:a16="http://schemas.microsoft.com/office/drawing/2014/main" id="{E5EA2926-11A2-20C8-81E5-64180C0FEBEA}"/>
                </a:ext>
              </a:extLst>
            </p:cNvPr>
            <p:cNvSpPr txBox="1">
              <a:spLocks/>
            </p:cNvSpPr>
            <p:nvPr/>
          </p:nvSpPr>
          <p:spPr>
            <a:xfrm>
              <a:off x="3888694" y="4767091"/>
              <a:ext cx="3434756" cy="616425"/>
            </a:xfrm>
            <a:prstGeom prst="rect">
              <a:avLst/>
            </a:prstGeom>
            <a:ln w="12700">
              <a:miter lim="400000"/>
            </a:ln>
          </p:spPr>
          <p:txBody>
            <a:bodyPr lIns="101547" tIns="101547" rIns="101547" bIns="101547" anchor="ctr">
              <a:noAutofit/>
            </a:bodyPr>
            <a:lstStyle>
              <a:defPPr>
                <a:defRPr lang="en-US"/>
              </a:defPPr>
              <a:lvl1pPr marR="0" lvl="0" indent="0" algn="ctr" defTabSz="583908" rtl="1">
                <a:lnSpc>
                  <a:spcPct val="100000"/>
                </a:lnSpc>
                <a:spcBef>
                  <a:spcPts val="0"/>
                </a:spcBef>
                <a:spcAft>
                  <a:spcPts val="0"/>
                </a:spcAft>
                <a:buClrTx/>
                <a:buSzTx/>
                <a:buFontTx/>
                <a:buNone/>
                <a:tabLst/>
                <a:defRPr b="1" i="0" u="none" strike="noStrike" cap="none" spc="0" baseline="0">
                  <a:solidFill>
                    <a:schemeClr val="bg1">
                      <a:lumMod val="10000"/>
                    </a:schemeClr>
                  </a:solidFill>
                  <a:uFillTx/>
                  <a:latin typeface="Avenir Next Arabic" panose="020B0503020202020204" pitchFamily="34" charset="-78"/>
                  <a:ea typeface="Avenir Next Arabic Demi" panose="020B0703020202020204" pitchFamily="34" charset="-78"/>
                  <a:cs typeface="Avenir Next Arabic" panose="020B0503020202020204" pitchFamily="34" charset="-78"/>
                </a:defRPr>
              </a:lvl1pPr>
              <a:lvl2pPr marL="304648"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2pPr>
              <a:lvl3pPr marL="609296"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3pPr>
              <a:lvl4pPr marL="913943"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4pPr>
              <a:lvl5pPr marL="1218591" marR="0" indent="0" algn="r" defTabSz="1218560" rtl="1">
                <a:lnSpc>
                  <a:spcPct val="90000"/>
                </a:lnSpc>
                <a:spcBef>
                  <a:spcPts val="2249"/>
                </a:spcBef>
                <a:spcAft>
                  <a:spcPts val="0"/>
                </a:spcAft>
                <a:buClrTx/>
                <a:buSzPct val="123000"/>
                <a:buFontTx/>
                <a:buNone/>
                <a:tabLst/>
                <a:defRPr sz="1999"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5pPr>
              <a:lvl6pPr marL="1827886"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6pPr>
              <a:lvl7pPr marL="2132533"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7pPr>
              <a:lvl8pPr marL="2437181"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8pPr>
              <a:lvl9pPr marL="2741829" marR="0" indent="-304648" defTabSz="1218560">
                <a:lnSpc>
                  <a:spcPct val="90000"/>
                </a:lnSpc>
                <a:spcBef>
                  <a:spcPts val="2249"/>
                </a:spcBef>
                <a:spcAft>
                  <a:spcPts val="0"/>
                </a:spcAft>
                <a:buClrTx/>
                <a:buSzPct val="123000"/>
                <a:buFontTx/>
                <a:buChar char="•"/>
                <a:tabLst/>
                <a:defRPr sz="2399"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9pPr>
            </a:lstStyle>
            <a:p>
              <a:r>
                <a:rPr lang="ar-SA" sz="3198"/>
                <a:t>تفعيل إدارة الأداء</a:t>
              </a:r>
            </a:p>
          </p:txBody>
        </p:sp>
      </p:grpSp>
      <p:sp>
        <p:nvSpPr>
          <p:cNvPr id="20" name="TextBox 19">
            <a:extLst>
              <a:ext uri="{FF2B5EF4-FFF2-40B4-BE49-F238E27FC236}">
                <a16:creationId xmlns:a16="http://schemas.microsoft.com/office/drawing/2014/main" id="{9133DACD-8613-0AEC-7C65-DBB2A489D367}"/>
              </a:ext>
            </a:extLst>
          </p:cNvPr>
          <p:cNvSpPr txBox="1"/>
          <p:nvPr/>
        </p:nvSpPr>
        <p:spPr>
          <a:xfrm>
            <a:off x="12302775" y="953371"/>
            <a:ext cx="10168173" cy="707566"/>
          </a:xfrm>
          <a:prstGeom prst="rect">
            <a:avLst/>
          </a:prstGeom>
          <a:noFill/>
        </p:spPr>
        <p:txBody>
          <a:bodyPr wrap="square">
            <a:spAutoFit/>
          </a:bodyPr>
          <a:lstStyle>
            <a:defPPr>
              <a:defRPr lang="en-US"/>
            </a:defPPr>
            <a:lvl1pPr algn="r">
              <a:defRPr sz="2000" b="1">
                <a:solidFill>
                  <a:srgbClr val="B99868"/>
                </a:solidFill>
                <a:latin typeface="Baguet Script" panose="020F0502020204030204" pitchFamily="2" charset="0"/>
                <a:cs typeface="Avenir Next Arabic" panose="020B05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defRPr>
            </a:lvl9pPr>
          </a:lstStyle>
          <a:p>
            <a:r>
              <a:rPr lang="ar-SA" sz="3998">
                <a:sym typeface="Avenir Next Arabic Demi" panose="020B0703020202020204" pitchFamily="34" charset="-78"/>
              </a:rPr>
              <a:t>أهم ما تم تحقيقه:</a:t>
            </a:r>
          </a:p>
        </p:txBody>
      </p:sp>
    </p:spTree>
    <p:extLst>
      <p:ext uri="{BB962C8B-B14F-4D97-AF65-F5344CB8AC3E}">
        <p14:creationId xmlns:p14="http://schemas.microsoft.com/office/powerpoint/2010/main" val="2696117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450F7-26F7-CC48-9184-928BAD5A72EC}"/>
            </a:ext>
          </a:extLst>
        </p:cNvPr>
        <p:cNvGrpSpPr/>
        <p:nvPr/>
      </p:nvGrpSpPr>
      <p:grpSpPr>
        <a:xfrm>
          <a:off x="0" y="0"/>
          <a:ext cx="0" cy="0"/>
          <a:chOff x="0" y="0"/>
          <a:chExt cx="0" cy="0"/>
        </a:xfrm>
      </p:grpSpPr>
      <p:sp>
        <p:nvSpPr>
          <p:cNvPr id="24" name="Text Placeholder 23">
            <a:extLst>
              <a:ext uri="{FF2B5EF4-FFF2-40B4-BE49-F238E27FC236}">
                <a16:creationId xmlns:a16="http://schemas.microsoft.com/office/drawing/2014/main" id="{988D1477-0C5E-CC19-7235-D98C9D522FBC}"/>
              </a:ext>
            </a:extLst>
          </p:cNvPr>
          <p:cNvSpPr>
            <a:spLocks noGrp="1"/>
          </p:cNvSpPr>
          <p:nvPr>
            <p:ph type="body" sz="quarter" idx="10"/>
          </p:nvPr>
        </p:nvSpPr>
        <p:spPr/>
        <p:txBody>
          <a:bodyPr/>
          <a:lstStyle/>
          <a:p>
            <a:pPr defTabSz="1827802">
              <a:lnSpc>
                <a:spcPct val="110000"/>
              </a:lnSpc>
              <a:spcBef>
                <a:spcPts val="1199"/>
              </a:spcBef>
              <a:spcAft>
                <a:spcPts val="600"/>
              </a:spcAft>
            </a:pPr>
            <a:r>
              <a:rPr lang="ar-SA" sz="4400" b="1" kern="1200">
                <a:solidFill>
                  <a:srgbClr val="C69934"/>
                </a:solidFill>
                <a:latin typeface="+mj-lt"/>
              </a:rPr>
              <a:t>تطوير حوكمة إدارة الأداء</a:t>
            </a:r>
            <a:endParaRPr lang="en-EG" sz="4400" b="1" kern="1200">
              <a:solidFill>
                <a:srgbClr val="C69934"/>
              </a:solidFill>
              <a:latin typeface="+mj-lt"/>
            </a:endParaRPr>
          </a:p>
        </p:txBody>
      </p:sp>
      <p:sp>
        <p:nvSpPr>
          <p:cNvPr id="5" name="Rectangle 4">
            <a:extLst>
              <a:ext uri="{FF2B5EF4-FFF2-40B4-BE49-F238E27FC236}">
                <a16:creationId xmlns:a16="http://schemas.microsoft.com/office/drawing/2014/main" id="{87F7F7E1-F7B6-D07A-543F-E84CE1F5C235}"/>
              </a:ext>
            </a:extLst>
          </p:cNvPr>
          <p:cNvSpPr/>
          <p:nvPr/>
        </p:nvSpPr>
        <p:spPr bwMode="auto">
          <a:xfrm>
            <a:off x="1269980" y="10127276"/>
            <a:ext cx="21529065" cy="3119408"/>
          </a:xfrm>
          <a:prstGeom prst="rect">
            <a:avLst/>
          </a:prstGeom>
          <a:solidFill>
            <a:sysClr val="window" lastClr="FFFFFF">
              <a:lumMod val="95000"/>
            </a:sysClr>
          </a:solidFill>
          <a:ln w="6350">
            <a:noFill/>
            <a:miter lim="800000"/>
            <a:headEnd/>
            <a:tailEnd/>
          </a:ln>
          <a:effectLst/>
        </p:spPr>
        <p:txBody>
          <a:bodyPr rot="0" spcFirstLastPara="0" vertOverflow="overflow" horzOverflow="overflow" vert="horz" wrap="square" lIns="182691" tIns="182691" rIns="182691" bIns="182691" numCol="1" spcCol="0" rtlCol="0" fromWordArt="0" anchor="t" anchorCtr="0" forceAA="0" compatLnSpc="1">
            <a:prstTxWarp prst="textNoShape">
              <a:avLst/>
            </a:prstTxWarp>
            <a:noAutofit/>
          </a:bodyPr>
          <a:lstStyle/>
          <a:p>
            <a:pPr algn="ctr" defTabSz="1826972" fontAlgn="base">
              <a:spcBef>
                <a:spcPct val="0"/>
              </a:spcBef>
              <a:spcAft>
                <a:spcPct val="0"/>
              </a:spcAft>
              <a:defRPr/>
            </a:pPr>
            <a:r>
              <a:rPr lang="ar-SA" sz="2399"/>
              <a:t>اعتمدت المنهجية على:</a:t>
            </a:r>
            <a:endParaRPr lang="en-US" sz="2399" b="1" kern="0">
              <a:solidFill>
                <a:prstClr val="black"/>
              </a:solidFill>
              <a:cs typeface="Arial" charset="0"/>
            </a:endParaRPr>
          </a:p>
        </p:txBody>
      </p:sp>
      <p:sp>
        <p:nvSpPr>
          <p:cNvPr id="6" name="Trapezoid 70">
            <a:extLst>
              <a:ext uri="{FF2B5EF4-FFF2-40B4-BE49-F238E27FC236}">
                <a16:creationId xmlns:a16="http://schemas.microsoft.com/office/drawing/2014/main" id="{BCEA126E-9FDB-CE85-F251-1114A5752B9A}"/>
              </a:ext>
            </a:extLst>
          </p:cNvPr>
          <p:cNvSpPr/>
          <p:nvPr/>
        </p:nvSpPr>
        <p:spPr bwMode="auto">
          <a:xfrm flipH="1">
            <a:off x="1269981" y="9507858"/>
            <a:ext cx="21529063" cy="585129"/>
          </a:xfrm>
          <a:custGeom>
            <a:avLst/>
            <a:gdLst>
              <a:gd name="connsiteX0" fmla="*/ 0 w 11404928"/>
              <a:gd name="connsiteY0" fmla="*/ 156282 h 156282"/>
              <a:gd name="connsiteX1" fmla="*/ 112454 w 11404928"/>
              <a:gd name="connsiteY1" fmla="*/ 0 h 156282"/>
              <a:gd name="connsiteX2" fmla="*/ 11292474 w 11404928"/>
              <a:gd name="connsiteY2" fmla="*/ 0 h 156282"/>
              <a:gd name="connsiteX3" fmla="*/ 11404928 w 11404928"/>
              <a:gd name="connsiteY3" fmla="*/ 156282 h 156282"/>
              <a:gd name="connsiteX4" fmla="*/ 0 w 11404928"/>
              <a:gd name="connsiteY4" fmla="*/ 156282 h 156282"/>
              <a:gd name="connsiteX0" fmla="*/ 0 w 11404928"/>
              <a:gd name="connsiteY0" fmla="*/ 156282 h 156282"/>
              <a:gd name="connsiteX1" fmla="*/ 112454 w 11404928"/>
              <a:gd name="connsiteY1" fmla="*/ 0 h 156282"/>
              <a:gd name="connsiteX2" fmla="*/ 11117214 w 11404928"/>
              <a:gd name="connsiteY2" fmla="*/ 0 h 156282"/>
              <a:gd name="connsiteX3" fmla="*/ 11404928 w 11404928"/>
              <a:gd name="connsiteY3" fmla="*/ 156282 h 156282"/>
              <a:gd name="connsiteX4" fmla="*/ 0 w 11404928"/>
              <a:gd name="connsiteY4" fmla="*/ 156282 h 156282"/>
              <a:gd name="connsiteX0" fmla="*/ 0 w 11404928"/>
              <a:gd name="connsiteY0" fmla="*/ 156282 h 156282"/>
              <a:gd name="connsiteX1" fmla="*/ 295334 w 11404928"/>
              <a:gd name="connsiteY1" fmla="*/ 0 h 156282"/>
              <a:gd name="connsiteX2" fmla="*/ 11117214 w 11404928"/>
              <a:gd name="connsiteY2" fmla="*/ 0 h 156282"/>
              <a:gd name="connsiteX3" fmla="*/ 11404928 w 11404928"/>
              <a:gd name="connsiteY3" fmla="*/ 156282 h 156282"/>
              <a:gd name="connsiteX4" fmla="*/ 0 w 11404928"/>
              <a:gd name="connsiteY4" fmla="*/ 156282 h 15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4928" h="156282">
                <a:moveTo>
                  <a:pt x="0" y="156282"/>
                </a:moveTo>
                <a:lnTo>
                  <a:pt x="295334" y="0"/>
                </a:lnTo>
                <a:lnTo>
                  <a:pt x="11117214" y="0"/>
                </a:lnTo>
                <a:lnTo>
                  <a:pt x="11404928" y="156282"/>
                </a:lnTo>
                <a:lnTo>
                  <a:pt x="0" y="156282"/>
                </a:lnTo>
                <a:close/>
              </a:path>
            </a:pathLst>
          </a:custGeom>
          <a:gradFill flip="none" rotWithShape="1">
            <a:gsLst>
              <a:gs pos="0">
                <a:sysClr val="window" lastClr="FFFFFF">
                  <a:lumMod val="95000"/>
                </a:sysClr>
              </a:gs>
              <a:gs pos="100000">
                <a:srgbClr val="000000">
                  <a:lumMod val="60000"/>
                  <a:lumOff val="40000"/>
                </a:srgbClr>
              </a:gs>
            </a:gsLst>
            <a:lin ang="16200000" scaled="1"/>
            <a:tileRect/>
          </a:gradFill>
          <a:ln w="6350">
            <a:noFill/>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p>
            <a:pPr algn="ctr" defTabSz="1826972" fontAlgn="base">
              <a:spcAft>
                <a:spcPts val="600"/>
              </a:spcAft>
              <a:defRPr/>
            </a:pPr>
            <a:endParaRPr lang="en-US" sz="2399" b="1" kern="0">
              <a:solidFill>
                <a:prstClr val="white"/>
              </a:solidFill>
              <a:cs typeface="Arial" pitchFamily="34" charset="0"/>
            </a:endParaRPr>
          </a:p>
        </p:txBody>
      </p:sp>
      <p:sp>
        <p:nvSpPr>
          <p:cNvPr id="7" name="Rectangle 6">
            <a:extLst>
              <a:ext uri="{FF2B5EF4-FFF2-40B4-BE49-F238E27FC236}">
                <a16:creationId xmlns:a16="http://schemas.microsoft.com/office/drawing/2014/main" id="{542F3F3B-1E6E-B9DD-BA48-DF6812FEC56C}"/>
              </a:ext>
            </a:extLst>
          </p:cNvPr>
          <p:cNvSpPr/>
          <p:nvPr/>
        </p:nvSpPr>
        <p:spPr bwMode="gray">
          <a:xfrm>
            <a:off x="9059365" y="10735450"/>
            <a:ext cx="5300758" cy="2273403"/>
          </a:xfrm>
          <a:prstGeom prst="rect">
            <a:avLst/>
          </a:prstGeom>
          <a:solidFill>
            <a:sysClr val="window" lastClr="FFFFFF"/>
          </a:solidFill>
          <a:ln w="6350">
            <a:noFill/>
            <a:miter lim="800000"/>
            <a:headEnd/>
            <a:tailEnd/>
          </a:ln>
          <a:effectLst/>
        </p:spPr>
        <p:txBody>
          <a:bodyPr vert="horz" wrap="square" lIns="182691" tIns="73076" rIns="182691" bIns="182691" numCol="1" rtlCol="0" anchor="t" anchorCtr="0" compatLnSpc="1">
            <a:prstTxWarp prst="textNoShape">
              <a:avLst/>
            </a:prstTxWarp>
            <a:noAutofit/>
          </a:bodyPr>
          <a:lstStyle/>
          <a:p>
            <a:pPr algn="r" defTabSz="1826972" fontAlgn="base">
              <a:spcAft>
                <a:spcPts val="400"/>
              </a:spcAft>
              <a:defRPr/>
            </a:pPr>
            <a:endParaRPr lang="ar-SA" sz="2399"/>
          </a:p>
          <a:p>
            <a:pPr algn="r" defTabSz="1826972" fontAlgn="base">
              <a:spcAft>
                <a:spcPts val="400"/>
              </a:spcAft>
              <a:defRPr/>
            </a:pPr>
            <a:r>
              <a:rPr lang="ar-SA" sz="2399"/>
              <a:t>إشراك الأطراف المعنية ذات الصلة من خلال ورش العمل</a:t>
            </a:r>
            <a:endParaRPr lang="en-US" sz="1997" kern="0">
              <a:solidFill>
                <a:prstClr val="black"/>
              </a:solidFill>
              <a:cs typeface="Arial" pitchFamily="34" charset="0"/>
            </a:endParaRPr>
          </a:p>
        </p:txBody>
      </p:sp>
      <p:sp>
        <p:nvSpPr>
          <p:cNvPr id="8" name="Rectangle 7">
            <a:extLst>
              <a:ext uri="{FF2B5EF4-FFF2-40B4-BE49-F238E27FC236}">
                <a16:creationId xmlns:a16="http://schemas.microsoft.com/office/drawing/2014/main" id="{5545BB35-EF36-E550-8AD1-836B87C35C94}"/>
              </a:ext>
            </a:extLst>
          </p:cNvPr>
          <p:cNvSpPr/>
          <p:nvPr/>
        </p:nvSpPr>
        <p:spPr>
          <a:xfrm>
            <a:off x="14368065" y="10715296"/>
            <a:ext cx="1240150" cy="2273403"/>
          </a:xfrm>
          <a:prstGeom prst="rect">
            <a:avLst/>
          </a:prstGeom>
          <a:solidFill>
            <a:srgbClr val="926B2B"/>
          </a:solidFill>
          <a:ln w="12700" cap="flat" cmpd="sng" algn="ctr">
            <a:noFill/>
            <a:prstDash val="solid"/>
          </a:ln>
          <a:effectLst/>
        </p:spPr>
        <p:txBody>
          <a:bodyPr rtlCol="0" anchor="ctr"/>
          <a:lstStyle/>
          <a:p>
            <a:pPr algn="ctr" defTabSz="1826972" fontAlgn="base">
              <a:spcBef>
                <a:spcPct val="0"/>
              </a:spcBef>
              <a:spcAft>
                <a:spcPct val="0"/>
              </a:spcAft>
              <a:defRPr/>
            </a:pPr>
            <a:endParaRPr lang="en-US" sz="2399" kern="0">
              <a:solidFill>
                <a:srgbClr val="73C4F1">
                  <a:lumMod val="20000"/>
                  <a:lumOff val="80000"/>
                </a:srgbClr>
              </a:solidFill>
              <a:latin typeface="Graphik"/>
            </a:endParaRPr>
          </a:p>
        </p:txBody>
      </p:sp>
      <p:sp>
        <p:nvSpPr>
          <p:cNvPr id="9" name="Rectangle 8">
            <a:extLst>
              <a:ext uri="{FF2B5EF4-FFF2-40B4-BE49-F238E27FC236}">
                <a16:creationId xmlns:a16="http://schemas.microsoft.com/office/drawing/2014/main" id="{6B9AEB4A-ECE2-4DDA-117A-026866798F95}"/>
              </a:ext>
            </a:extLst>
          </p:cNvPr>
          <p:cNvSpPr/>
          <p:nvPr/>
        </p:nvSpPr>
        <p:spPr bwMode="gray">
          <a:xfrm>
            <a:off x="16038730" y="10735452"/>
            <a:ext cx="5300758" cy="2273403"/>
          </a:xfrm>
          <a:prstGeom prst="rect">
            <a:avLst/>
          </a:prstGeom>
          <a:solidFill>
            <a:sysClr val="window" lastClr="FFFFFF"/>
          </a:solidFill>
          <a:ln w="6350">
            <a:noFill/>
            <a:miter lim="800000"/>
            <a:headEnd/>
            <a:tailEnd/>
          </a:ln>
          <a:effectLst/>
        </p:spPr>
        <p:txBody>
          <a:bodyPr rot="0" spcFirstLastPara="0" vertOverflow="overflow" horzOverflow="overflow" vert="horz" wrap="square" lIns="182691" tIns="73076" rIns="182691" bIns="182691" numCol="1" spcCol="0" rtlCol="0" fromWordArt="0" anchor="t" anchorCtr="0" forceAA="0" compatLnSpc="1">
            <a:prstTxWarp prst="textNoShape">
              <a:avLst/>
            </a:prstTxWarp>
            <a:noAutofit/>
          </a:bodyPr>
          <a:lstStyle/>
          <a:p>
            <a:pPr algn="r" defTabSz="1826972" fontAlgn="base">
              <a:spcAft>
                <a:spcPts val="400"/>
              </a:spcAft>
              <a:defRPr/>
            </a:pPr>
            <a:endParaRPr lang="ar-SA" sz="2399"/>
          </a:p>
          <a:p>
            <a:pPr algn="r" defTabSz="1826972" fontAlgn="base">
              <a:spcAft>
                <a:spcPts val="400"/>
              </a:spcAft>
              <a:defRPr/>
            </a:pPr>
            <a:r>
              <a:rPr lang="ar-SA" sz="2399"/>
              <a:t>مشاركة الخبراء وتقديم أفضل الممارسات</a:t>
            </a:r>
          </a:p>
        </p:txBody>
      </p:sp>
      <p:sp>
        <p:nvSpPr>
          <p:cNvPr id="10" name="Rectangle 9">
            <a:extLst>
              <a:ext uri="{FF2B5EF4-FFF2-40B4-BE49-F238E27FC236}">
                <a16:creationId xmlns:a16="http://schemas.microsoft.com/office/drawing/2014/main" id="{9C6B6B2D-782C-5520-5A56-6DB917E9C86F}"/>
              </a:ext>
            </a:extLst>
          </p:cNvPr>
          <p:cNvSpPr/>
          <p:nvPr/>
        </p:nvSpPr>
        <p:spPr>
          <a:xfrm>
            <a:off x="21335416" y="10715296"/>
            <a:ext cx="1240150" cy="2273403"/>
          </a:xfrm>
          <a:prstGeom prst="rect">
            <a:avLst/>
          </a:prstGeom>
          <a:solidFill>
            <a:srgbClr val="926B2B"/>
          </a:solidFill>
          <a:ln w="12700" cap="flat" cmpd="sng" algn="ctr">
            <a:noFill/>
            <a:prstDash val="solid"/>
          </a:ln>
          <a:effectLst/>
        </p:spPr>
        <p:txBody>
          <a:bodyPr rtlCol="0" anchor="ctr"/>
          <a:lstStyle/>
          <a:p>
            <a:pPr algn="ctr" defTabSz="1826972" fontAlgn="base">
              <a:spcBef>
                <a:spcPct val="0"/>
              </a:spcBef>
              <a:spcAft>
                <a:spcPct val="0"/>
              </a:spcAft>
              <a:defRPr/>
            </a:pPr>
            <a:endParaRPr lang="en-US" sz="2399" kern="0">
              <a:solidFill>
                <a:srgbClr val="73C4F1">
                  <a:lumMod val="20000"/>
                  <a:lumOff val="80000"/>
                </a:srgbClr>
              </a:solidFill>
              <a:latin typeface="Graphik"/>
            </a:endParaRPr>
          </a:p>
        </p:txBody>
      </p:sp>
      <p:pic>
        <p:nvPicPr>
          <p:cNvPr id="11" name="Picture 10">
            <a:extLst>
              <a:ext uri="{FF2B5EF4-FFF2-40B4-BE49-F238E27FC236}">
                <a16:creationId xmlns:a16="http://schemas.microsoft.com/office/drawing/2014/main" id="{1947EFB7-84C4-2295-61B7-837B61B6864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1409948" y="11235785"/>
            <a:ext cx="1091085" cy="946415"/>
          </a:xfrm>
          <a:prstGeom prst="rect">
            <a:avLst/>
          </a:prstGeom>
        </p:spPr>
      </p:pic>
      <p:pic>
        <p:nvPicPr>
          <p:cNvPr id="12" name="Graphic 11" descr="Handshake outline">
            <a:extLst>
              <a:ext uri="{FF2B5EF4-FFF2-40B4-BE49-F238E27FC236}">
                <a16:creationId xmlns:a16="http://schemas.microsoft.com/office/drawing/2014/main" id="{F3A0C104-3E4B-B2BF-8A9C-2BDA373DB4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88121" y="11251981"/>
            <a:ext cx="1200033" cy="1200033"/>
          </a:xfrm>
          <a:prstGeom prst="rect">
            <a:avLst/>
          </a:prstGeom>
        </p:spPr>
      </p:pic>
      <p:sp>
        <p:nvSpPr>
          <p:cNvPr id="13" name="Rectangle 12">
            <a:extLst>
              <a:ext uri="{FF2B5EF4-FFF2-40B4-BE49-F238E27FC236}">
                <a16:creationId xmlns:a16="http://schemas.microsoft.com/office/drawing/2014/main" id="{B4FCE41F-7453-4C3B-C8B8-7FEDD1BE6A21}"/>
              </a:ext>
            </a:extLst>
          </p:cNvPr>
          <p:cNvSpPr/>
          <p:nvPr/>
        </p:nvSpPr>
        <p:spPr bwMode="auto">
          <a:xfrm>
            <a:off x="1274975" y="3272716"/>
            <a:ext cx="21524068" cy="6260338"/>
          </a:xfrm>
          <a:prstGeom prst="rect">
            <a:avLst/>
          </a:prstGeom>
          <a:solidFill>
            <a:sysClr val="window" lastClr="FFFFFF"/>
          </a:solidFill>
          <a:ln w="12700">
            <a:solidFill>
              <a:srgbClr val="000000">
                <a:lumMod val="60000"/>
                <a:lumOff val="40000"/>
              </a:srgbClr>
            </a:solidFill>
            <a:miter lim="800000"/>
            <a:headEnd/>
            <a:tailEnd/>
          </a:ln>
          <a:effectLst/>
        </p:spPr>
        <p:txBody>
          <a:bodyPr vert="horz" wrap="square" lIns="0" tIns="54807" rIns="0" bIns="0" numCol="1" rtlCol="0" anchor="t" anchorCtr="0" compatLnSpc="1">
            <a:prstTxWarp prst="textNoShape">
              <a:avLst/>
            </a:prstTxWarp>
            <a:noAutofit/>
          </a:bodyPr>
          <a:lstStyle/>
          <a:p>
            <a:pPr algn="ctr" defTabSz="1826972" fontAlgn="base">
              <a:spcAft>
                <a:spcPts val="600"/>
              </a:spcAft>
              <a:defRPr/>
            </a:pPr>
            <a:endParaRPr lang="en-US" sz="2399" kern="0">
              <a:solidFill>
                <a:sysClr val="windowText" lastClr="000000"/>
              </a:solidFill>
              <a:cs typeface="Arial" pitchFamily="34" charset="0"/>
            </a:endParaRPr>
          </a:p>
        </p:txBody>
      </p:sp>
      <p:cxnSp>
        <p:nvCxnSpPr>
          <p:cNvPr id="14" name="Straight Connector 13">
            <a:extLst>
              <a:ext uri="{FF2B5EF4-FFF2-40B4-BE49-F238E27FC236}">
                <a16:creationId xmlns:a16="http://schemas.microsoft.com/office/drawing/2014/main" id="{56B543EF-F623-0C5A-5EAA-1BEBF2CFD59C}"/>
              </a:ext>
            </a:extLst>
          </p:cNvPr>
          <p:cNvCxnSpPr>
            <a:cxnSpLocks/>
          </p:cNvCxnSpPr>
          <p:nvPr/>
        </p:nvCxnSpPr>
        <p:spPr bwMode="auto">
          <a:xfrm>
            <a:off x="18458885" y="4014436"/>
            <a:ext cx="3776592" cy="0"/>
          </a:xfrm>
          <a:prstGeom prst="line">
            <a:avLst/>
          </a:prstGeom>
          <a:noFill/>
          <a:ln w="28575" cap="flat" cmpd="sng" algn="ctr">
            <a:solidFill>
              <a:srgbClr val="926B2B"/>
            </a:solidFill>
            <a:prstDash val="solid"/>
          </a:ln>
          <a:effectLst/>
        </p:spPr>
      </p:cxnSp>
      <p:sp>
        <p:nvSpPr>
          <p:cNvPr id="15" name="TextBox 14">
            <a:extLst>
              <a:ext uri="{FF2B5EF4-FFF2-40B4-BE49-F238E27FC236}">
                <a16:creationId xmlns:a16="http://schemas.microsoft.com/office/drawing/2014/main" id="{71FA00D0-1610-D29B-0AB6-16B7F30FBEE8}"/>
              </a:ext>
            </a:extLst>
          </p:cNvPr>
          <p:cNvSpPr txBox="1"/>
          <p:nvPr/>
        </p:nvSpPr>
        <p:spPr bwMode="auto">
          <a:xfrm>
            <a:off x="18323163" y="3379279"/>
            <a:ext cx="4595919" cy="514462"/>
          </a:xfrm>
          <a:prstGeom prst="rect">
            <a:avLst/>
          </a:prstGeom>
          <a:noFill/>
        </p:spPr>
        <p:txBody>
          <a:bodyPr wrap="square" lIns="71927" tIns="71927" rIns="71927" bIns="71927" rtlCol="0">
            <a:spAutoFit/>
          </a:bodyPr>
          <a:lstStyle>
            <a:defPPr>
              <a:defRPr lang="en-US"/>
            </a:defPPr>
            <a:lvl1pPr algn="ctr" fontAlgn="base">
              <a:spcBef>
                <a:spcPct val="0"/>
              </a:spcBef>
              <a:spcAft>
                <a:spcPct val="0"/>
              </a:spcAft>
              <a:defRPr sz="2400"/>
            </a:lvl1pPr>
          </a:lstStyle>
          <a:p>
            <a:r>
              <a:rPr lang="en-US" sz="2399"/>
              <a:t> </a:t>
            </a:r>
            <a:r>
              <a:rPr lang="ar-SA" sz="2399"/>
              <a:t>المدخلات</a:t>
            </a:r>
            <a:endParaRPr lang="en-US" sz="2399"/>
          </a:p>
        </p:txBody>
      </p:sp>
      <p:sp>
        <p:nvSpPr>
          <p:cNvPr id="16" name="Rectangle 15">
            <a:extLst>
              <a:ext uri="{FF2B5EF4-FFF2-40B4-BE49-F238E27FC236}">
                <a16:creationId xmlns:a16="http://schemas.microsoft.com/office/drawing/2014/main" id="{1A27A016-7851-903C-321E-A56BEF75DB67}"/>
              </a:ext>
            </a:extLst>
          </p:cNvPr>
          <p:cNvSpPr/>
          <p:nvPr/>
        </p:nvSpPr>
        <p:spPr bwMode="auto">
          <a:xfrm flipH="1">
            <a:off x="9194882" y="4331209"/>
            <a:ext cx="13533861" cy="4997764"/>
          </a:xfrm>
          <a:prstGeom prst="rect">
            <a:avLst/>
          </a:prstGeom>
          <a:noFill/>
          <a:ln w="12700">
            <a:solidFill>
              <a:srgbClr val="C69940"/>
            </a:solidFill>
            <a:prstDash val="lgDash"/>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p>
            <a:pPr algn="ctr" defTabSz="1826972" fontAlgn="base">
              <a:spcAft>
                <a:spcPts val="600"/>
              </a:spcAft>
              <a:defRPr/>
            </a:pPr>
            <a:endParaRPr lang="en-US" sz="2399" b="1" kern="0">
              <a:solidFill>
                <a:prstClr val="black"/>
              </a:solidFill>
              <a:latin typeface="+mj-lt"/>
              <a:cs typeface="Arial" pitchFamily="34" charset="0"/>
            </a:endParaRPr>
          </a:p>
        </p:txBody>
      </p:sp>
      <p:pic>
        <p:nvPicPr>
          <p:cNvPr id="17" name="Picture 16">
            <a:extLst>
              <a:ext uri="{FF2B5EF4-FFF2-40B4-BE49-F238E27FC236}">
                <a16:creationId xmlns:a16="http://schemas.microsoft.com/office/drawing/2014/main" id="{FA05A8E2-259F-3B4F-60E2-FCABED675889}"/>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038565" y="4659621"/>
            <a:ext cx="1150618" cy="1069483"/>
          </a:xfrm>
          <a:prstGeom prst="rect">
            <a:avLst/>
          </a:prstGeom>
        </p:spPr>
      </p:pic>
      <p:pic>
        <p:nvPicPr>
          <p:cNvPr id="18" name="Picture 17">
            <a:extLst>
              <a:ext uri="{FF2B5EF4-FFF2-40B4-BE49-F238E27FC236}">
                <a16:creationId xmlns:a16="http://schemas.microsoft.com/office/drawing/2014/main" id="{0789B62F-5676-AAB3-B46A-434EB82FFB22}"/>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355232" y="6219640"/>
            <a:ext cx="1150618" cy="1069483"/>
          </a:xfrm>
          <a:prstGeom prst="rect">
            <a:avLst/>
          </a:prstGeom>
        </p:spPr>
      </p:pic>
      <p:pic>
        <p:nvPicPr>
          <p:cNvPr id="19" name="Picture 18">
            <a:extLst>
              <a:ext uri="{FF2B5EF4-FFF2-40B4-BE49-F238E27FC236}">
                <a16:creationId xmlns:a16="http://schemas.microsoft.com/office/drawing/2014/main" id="{46483CEF-2C02-ACFB-740F-8C72F1622593}"/>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7042259" y="5495559"/>
            <a:ext cx="515927" cy="453566"/>
          </a:xfrm>
          <a:prstGeom prst="rect">
            <a:avLst/>
          </a:prstGeom>
        </p:spPr>
      </p:pic>
      <p:pic>
        <p:nvPicPr>
          <p:cNvPr id="20" name="Picture 19">
            <a:extLst>
              <a:ext uri="{FF2B5EF4-FFF2-40B4-BE49-F238E27FC236}">
                <a16:creationId xmlns:a16="http://schemas.microsoft.com/office/drawing/2014/main" id="{FB7C9EFC-C191-A0EA-CE93-75961DCBD281}"/>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6758577" y="7511289"/>
            <a:ext cx="567520" cy="498922"/>
          </a:xfrm>
          <a:prstGeom prst="rect">
            <a:avLst/>
          </a:prstGeom>
        </p:spPr>
      </p:pic>
      <p:sp>
        <p:nvSpPr>
          <p:cNvPr id="47" name="Rectangle 46">
            <a:extLst>
              <a:ext uri="{FF2B5EF4-FFF2-40B4-BE49-F238E27FC236}">
                <a16:creationId xmlns:a16="http://schemas.microsoft.com/office/drawing/2014/main" id="{C1BE2CC5-263C-DE7E-63F8-F5EB5DBC1475}"/>
              </a:ext>
            </a:extLst>
          </p:cNvPr>
          <p:cNvSpPr/>
          <p:nvPr/>
        </p:nvSpPr>
        <p:spPr bwMode="auto">
          <a:xfrm>
            <a:off x="9457112" y="4534383"/>
            <a:ext cx="5154798" cy="4743564"/>
          </a:xfrm>
          <a:prstGeom prst="rect">
            <a:avLst/>
          </a:prstGeom>
          <a:solidFill>
            <a:schemeClr val="bg1">
              <a:lumMod val="95000"/>
            </a:schemeClr>
          </a:solidFill>
          <a:ln w="12700">
            <a:noFill/>
            <a:prstDash val="lgDash"/>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p>
            <a:pPr marL="548092" indent="-347124" algn="r" rtl="1" fontAlgn="base">
              <a:spcBef>
                <a:spcPts val="1199"/>
              </a:spcBef>
              <a:spcAft>
                <a:spcPts val="1199"/>
              </a:spcAft>
              <a:buFont typeface="Wingdings" panose="05000000000000000000" pitchFamily="2" charset="2"/>
              <a:buChar char="§"/>
              <a:defRPr/>
            </a:pPr>
            <a:r>
              <a:rPr lang="ar-SA" sz="2399" b="1">
                <a:latin typeface="+mj-lt"/>
              </a:rPr>
              <a:t>عقد ورش عمل مع الموظفين</a:t>
            </a:r>
            <a:endParaRPr lang="en-US" sz="2399" b="1">
              <a:latin typeface="+mj-lt"/>
            </a:endParaRPr>
          </a:p>
          <a:p>
            <a:pPr marL="548092" indent="-347124" algn="r" rtl="1" fontAlgn="base">
              <a:spcBef>
                <a:spcPts val="1199"/>
              </a:spcBef>
              <a:spcAft>
                <a:spcPts val="1199"/>
              </a:spcAft>
              <a:buFont typeface="Wingdings" panose="05000000000000000000" pitchFamily="2" charset="2"/>
              <a:buChar char="§"/>
              <a:defRPr/>
            </a:pPr>
            <a:r>
              <a:rPr lang="ar-SA" sz="2399" b="1">
                <a:latin typeface="+mj-lt"/>
              </a:rPr>
              <a:t> </a:t>
            </a:r>
            <a:r>
              <a:rPr lang="ar-SA" sz="2399"/>
              <a:t>مراجعة أفضل الممارسات في ادرة اداء المنظمات مع الخبراء </a:t>
            </a:r>
          </a:p>
          <a:p>
            <a:pPr marL="548092" indent="-347124" algn="r" rtl="1" fontAlgn="base">
              <a:spcBef>
                <a:spcPts val="1199"/>
              </a:spcBef>
              <a:spcAft>
                <a:spcPts val="1199"/>
              </a:spcAft>
              <a:buFont typeface="Wingdings" panose="05000000000000000000" pitchFamily="2" charset="2"/>
              <a:buChar char="§"/>
              <a:defRPr/>
            </a:pPr>
            <a:r>
              <a:rPr lang="ar-SA" sz="2399"/>
              <a:t>جمع البيانات وتحليلها وربطها بمعادلات رياضية لقياس الأداء بشكل دقيق من خلال </a:t>
            </a:r>
            <a:r>
              <a:rPr lang="ar-SA" sz="2399" b="1">
                <a:latin typeface="+mj-lt"/>
              </a:rPr>
              <a:t>استخدام برامج متقدمة للقياس</a:t>
            </a:r>
            <a:endParaRPr lang="ar-SA" sz="2399"/>
          </a:p>
        </p:txBody>
      </p:sp>
      <p:cxnSp>
        <p:nvCxnSpPr>
          <p:cNvPr id="48" name="Straight Connector 47">
            <a:extLst>
              <a:ext uri="{FF2B5EF4-FFF2-40B4-BE49-F238E27FC236}">
                <a16:creationId xmlns:a16="http://schemas.microsoft.com/office/drawing/2014/main" id="{4D5556EB-D56C-9639-33BF-24BA2C277011}"/>
              </a:ext>
            </a:extLst>
          </p:cNvPr>
          <p:cNvCxnSpPr>
            <a:cxnSpLocks/>
          </p:cNvCxnSpPr>
          <p:nvPr/>
        </p:nvCxnSpPr>
        <p:spPr bwMode="auto">
          <a:xfrm>
            <a:off x="10231655" y="3990876"/>
            <a:ext cx="4251179" cy="0"/>
          </a:xfrm>
          <a:prstGeom prst="line">
            <a:avLst/>
          </a:prstGeom>
          <a:noFill/>
          <a:ln w="28575" cap="flat" cmpd="sng" algn="ctr">
            <a:solidFill>
              <a:srgbClr val="926B2B"/>
            </a:solidFill>
            <a:prstDash val="solid"/>
          </a:ln>
          <a:effectLst/>
        </p:spPr>
      </p:cxnSp>
      <p:sp>
        <p:nvSpPr>
          <p:cNvPr id="49" name="TextBox 48">
            <a:extLst>
              <a:ext uri="{FF2B5EF4-FFF2-40B4-BE49-F238E27FC236}">
                <a16:creationId xmlns:a16="http://schemas.microsoft.com/office/drawing/2014/main" id="{A3B20A6E-22C2-D2CB-BF0A-3FF4D224B34E}"/>
              </a:ext>
            </a:extLst>
          </p:cNvPr>
          <p:cNvSpPr txBox="1"/>
          <p:nvPr/>
        </p:nvSpPr>
        <p:spPr bwMode="auto">
          <a:xfrm>
            <a:off x="10119047" y="3346684"/>
            <a:ext cx="4476391" cy="514462"/>
          </a:xfrm>
          <a:prstGeom prst="rect">
            <a:avLst/>
          </a:prstGeom>
          <a:noFill/>
        </p:spPr>
        <p:txBody>
          <a:bodyPr wrap="square" lIns="71927" tIns="71927" rIns="71927" bIns="71927" rtlCol="0">
            <a:spAutoFit/>
          </a:bodyPr>
          <a:lstStyle/>
          <a:p>
            <a:pPr algn="ctr" fontAlgn="base">
              <a:spcBef>
                <a:spcPct val="0"/>
              </a:spcBef>
              <a:spcAft>
                <a:spcPct val="0"/>
              </a:spcAft>
            </a:pPr>
            <a:r>
              <a:rPr lang="ar-SA" sz="2399"/>
              <a:t>تطوير العمليات</a:t>
            </a:r>
            <a:endParaRPr lang="en-US" sz="2399" b="1">
              <a:solidFill>
                <a:prstClr val="black"/>
              </a:solidFill>
              <a:cs typeface="Arial" charset="0"/>
            </a:endParaRPr>
          </a:p>
        </p:txBody>
      </p:sp>
      <p:grpSp>
        <p:nvGrpSpPr>
          <p:cNvPr id="50" name="Group 49">
            <a:extLst>
              <a:ext uri="{FF2B5EF4-FFF2-40B4-BE49-F238E27FC236}">
                <a16:creationId xmlns:a16="http://schemas.microsoft.com/office/drawing/2014/main" id="{40DC9AA3-506B-9375-F6EE-C33C62AA3C21}"/>
              </a:ext>
            </a:extLst>
          </p:cNvPr>
          <p:cNvGrpSpPr/>
          <p:nvPr/>
        </p:nvGrpSpPr>
        <p:grpSpPr>
          <a:xfrm flipH="1">
            <a:off x="7941278" y="5445425"/>
            <a:ext cx="835928" cy="2200927"/>
            <a:chOff x="8163827" y="2586509"/>
            <a:chExt cx="319650" cy="1192153"/>
          </a:xfrm>
          <a:solidFill>
            <a:srgbClr val="926B2B"/>
          </a:solidFill>
        </p:grpSpPr>
        <p:sp>
          <p:nvSpPr>
            <p:cNvPr id="51" name="Arrow: Right 50">
              <a:extLst>
                <a:ext uri="{FF2B5EF4-FFF2-40B4-BE49-F238E27FC236}">
                  <a16:creationId xmlns:a16="http://schemas.microsoft.com/office/drawing/2014/main" id="{429C82D1-8D31-8287-515F-A5C470B29F94}"/>
                </a:ext>
              </a:extLst>
            </p:cNvPr>
            <p:cNvSpPr/>
            <p:nvPr/>
          </p:nvSpPr>
          <p:spPr bwMode="auto">
            <a:xfrm flipV="1">
              <a:off x="8163827" y="3466976"/>
              <a:ext cx="319650" cy="311686"/>
            </a:xfrm>
            <a:prstGeom prst="rightArrow">
              <a:avLst/>
            </a:prstGeom>
            <a:grpFill/>
            <a:ln w="28575">
              <a:solidFill>
                <a:sysClr val="window" lastClr="FFFFFF"/>
              </a:solidFill>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p>
              <a:pPr algn="ctr" defTabSz="1826972" fontAlgn="base">
                <a:spcAft>
                  <a:spcPts val="600"/>
                </a:spcAft>
                <a:defRPr/>
              </a:pPr>
              <a:endParaRPr lang="en-US" sz="2399" b="1" kern="0">
                <a:solidFill>
                  <a:prstClr val="black"/>
                </a:solidFill>
                <a:latin typeface="+mj-lt"/>
                <a:cs typeface="Arial" pitchFamily="34" charset="0"/>
              </a:endParaRPr>
            </a:p>
          </p:txBody>
        </p:sp>
        <p:sp>
          <p:nvSpPr>
            <p:cNvPr id="52" name="Arrow: Right 51">
              <a:extLst>
                <a:ext uri="{FF2B5EF4-FFF2-40B4-BE49-F238E27FC236}">
                  <a16:creationId xmlns:a16="http://schemas.microsoft.com/office/drawing/2014/main" id="{D6B50F9C-582B-C67E-0EA0-450813939296}"/>
                </a:ext>
              </a:extLst>
            </p:cNvPr>
            <p:cNvSpPr/>
            <p:nvPr/>
          </p:nvSpPr>
          <p:spPr bwMode="auto">
            <a:xfrm flipV="1">
              <a:off x="8163827" y="2586509"/>
              <a:ext cx="319650" cy="311686"/>
            </a:xfrm>
            <a:prstGeom prst="rightArrow">
              <a:avLst/>
            </a:prstGeom>
            <a:grpFill/>
            <a:ln w="28575">
              <a:solidFill>
                <a:sysClr val="window" lastClr="FFFFFF"/>
              </a:solidFill>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p>
              <a:pPr algn="ctr" defTabSz="1826972" fontAlgn="base">
                <a:spcAft>
                  <a:spcPts val="600"/>
                </a:spcAft>
                <a:defRPr/>
              </a:pPr>
              <a:endParaRPr lang="en-US" sz="2399" b="1" kern="0">
                <a:solidFill>
                  <a:prstClr val="black"/>
                </a:solidFill>
                <a:latin typeface="+mj-lt"/>
                <a:cs typeface="Arial" pitchFamily="34" charset="0"/>
              </a:endParaRPr>
            </a:p>
          </p:txBody>
        </p:sp>
      </p:grpSp>
      <p:cxnSp>
        <p:nvCxnSpPr>
          <p:cNvPr id="53" name="Straight Connector 52">
            <a:extLst>
              <a:ext uri="{FF2B5EF4-FFF2-40B4-BE49-F238E27FC236}">
                <a16:creationId xmlns:a16="http://schemas.microsoft.com/office/drawing/2014/main" id="{5F639E27-7A51-36FB-9B2B-8E16B262703C}"/>
              </a:ext>
            </a:extLst>
          </p:cNvPr>
          <p:cNvCxnSpPr>
            <a:cxnSpLocks/>
          </p:cNvCxnSpPr>
          <p:nvPr/>
        </p:nvCxnSpPr>
        <p:spPr bwMode="auto">
          <a:xfrm>
            <a:off x="3871242" y="3840964"/>
            <a:ext cx="3098507" cy="0"/>
          </a:xfrm>
          <a:prstGeom prst="line">
            <a:avLst/>
          </a:prstGeom>
          <a:noFill/>
          <a:ln w="28575" cap="flat" cmpd="sng" algn="ctr">
            <a:solidFill>
              <a:srgbClr val="926B2B"/>
            </a:solidFill>
            <a:prstDash val="solid"/>
          </a:ln>
          <a:effectLst/>
        </p:spPr>
      </p:cxnSp>
      <p:sp>
        <p:nvSpPr>
          <p:cNvPr id="54" name="TextBox 53">
            <a:extLst>
              <a:ext uri="{FF2B5EF4-FFF2-40B4-BE49-F238E27FC236}">
                <a16:creationId xmlns:a16="http://schemas.microsoft.com/office/drawing/2014/main" id="{7AC864F4-0ED5-0D05-74BB-847A616ACC72}"/>
              </a:ext>
            </a:extLst>
          </p:cNvPr>
          <p:cNvSpPr txBox="1"/>
          <p:nvPr/>
        </p:nvSpPr>
        <p:spPr bwMode="auto">
          <a:xfrm>
            <a:off x="3752648" y="3323538"/>
            <a:ext cx="3295283" cy="514462"/>
          </a:xfrm>
          <a:prstGeom prst="rect">
            <a:avLst/>
          </a:prstGeom>
          <a:noFill/>
        </p:spPr>
        <p:txBody>
          <a:bodyPr wrap="square" lIns="71927" tIns="71927" rIns="71927" bIns="71927" rtlCol="0">
            <a:spAutoFit/>
          </a:bodyPr>
          <a:lstStyle>
            <a:defPPr>
              <a:defRPr lang="en-US"/>
            </a:defPPr>
            <a:lvl1pPr algn="ctr" fontAlgn="base">
              <a:spcBef>
                <a:spcPct val="0"/>
              </a:spcBef>
              <a:spcAft>
                <a:spcPct val="0"/>
              </a:spcAft>
              <a:defRPr sz="2400"/>
            </a:lvl1pPr>
          </a:lstStyle>
          <a:p>
            <a:r>
              <a:rPr lang="ar-SA" sz="2399"/>
              <a:t>المخرجات</a:t>
            </a:r>
            <a:endParaRPr lang="en-US" sz="2399"/>
          </a:p>
        </p:txBody>
      </p:sp>
      <p:pic>
        <p:nvPicPr>
          <p:cNvPr id="55" name="Picture 54">
            <a:extLst>
              <a:ext uri="{FF2B5EF4-FFF2-40B4-BE49-F238E27FC236}">
                <a16:creationId xmlns:a16="http://schemas.microsoft.com/office/drawing/2014/main" id="{AB4739C3-E2E8-6B3C-C24E-700A48C9639F}"/>
              </a:ext>
            </a:extLst>
          </p:cNvPr>
          <p:cNvPicPr>
            <a:picLocks noChangeAspect="1"/>
          </p:cNvPicPr>
          <p:nvPr/>
        </p:nvPicPr>
        <p:blipFill>
          <a:blip r:embed="rId7"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15715284" y="7797740"/>
            <a:ext cx="1150618" cy="1069483"/>
          </a:xfrm>
          <a:prstGeom prst="rect">
            <a:avLst/>
          </a:prstGeom>
        </p:spPr>
      </p:pic>
      <p:grpSp>
        <p:nvGrpSpPr>
          <p:cNvPr id="56" name="Group 55">
            <a:extLst>
              <a:ext uri="{FF2B5EF4-FFF2-40B4-BE49-F238E27FC236}">
                <a16:creationId xmlns:a16="http://schemas.microsoft.com/office/drawing/2014/main" id="{C2D2AB55-045C-4B42-3C2D-E364C31171C1}"/>
              </a:ext>
            </a:extLst>
          </p:cNvPr>
          <p:cNvGrpSpPr/>
          <p:nvPr/>
        </p:nvGrpSpPr>
        <p:grpSpPr>
          <a:xfrm flipH="1">
            <a:off x="18306667" y="4454965"/>
            <a:ext cx="4232596" cy="2813956"/>
            <a:chOff x="965600" y="2198294"/>
            <a:chExt cx="2118504" cy="1408444"/>
          </a:xfrm>
        </p:grpSpPr>
        <p:pic>
          <p:nvPicPr>
            <p:cNvPr id="57" name="Picture 56">
              <a:extLst>
                <a:ext uri="{FF2B5EF4-FFF2-40B4-BE49-F238E27FC236}">
                  <a16:creationId xmlns:a16="http://schemas.microsoft.com/office/drawing/2014/main" id="{07D12C94-D22C-0903-E046-12F6C19AA109}"/>
                </a:ext>
              </a:extLst>
            </p:cNvPr>
            <p:cNvPicPr>
              <a:picLocks noChangeAspect="1"/>
            </p:cNvPicPr>
            <p:nvPr/>
          </p:nvPicPr>
          <p:blipFill>
            <a:blip r:embed="rId7" cstate="screen">
              <a:duotone>
                <a:prstClr val="black"/>
                <a:srgbClr val="DCAFFF">
                  <a:tint val="45000"/>
                  <a:satMod val="400000"/>
                </a:srgbClr>
              </a:duotone>
              <a:extLst>
                <a:ext uri="{28A0092B-C50C-407E-A947-70E740481C1C}">
                  <a14:useLocalDpi xmlns:a14="http://schemas.microsoft.com/office/drawing/2010/main"/>
                </a:ext>
              </a:extLst>
            </a:blip>
            <a:stretch>
              <a:fillRect/>
            </a:stretch>
          </p:blipFill>
          <p:spPr bwMode="auto">
            <a:xfrm>
              <a:off x="2744375" y="2292710"/>
              <a:ext cx="255286" cy="285309"/>
            </a:xfrm>
            <a:prstGeom prst="rect">
              <a:avLst/>
            </a:prstGeom>
          </p:spPr>
        </p:pic>
        <p:sp>
          <p:nvSpPr>
            <p:cNvPr id="58" name="TextBox 57">
              <a:extLst>
                <a:ext uri="{FF2B5EF4-FFF2-40B4-BE49-F238E27FC236}">
                  <a16:creationId xmlns:a16="http://schemas.microsoft.com/office/drawing/2014/main" id="{73371199-F761-1799-B782-C6C1E3BE1224}"/>
                </a:ext>
              </a:extLst>
            </p:cNvPr>
            <p:cNvSpPr txBox="1"/>
            <p:nvPr/>
          </p:nvSpPr>
          <p:spPr bwMode="auto">
            <a:xfrm>
              <a:off x="987055" y="2240681"/>
              <a:ext cx="2042541" cy="1138249"/>
            </a:xfrm>
            <a:prstGeom prst="rect">
              <a:avLst/>
            </a:prstGeom>
            <a:solidFill>
              <a:srgbClr val="C69940"/>
            </a:solidFill>
            <a:ln w="6350">
              <a:solidFill>
                <a:srgbClr val="C69940"/>
              </a:solidFill>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defPPr>
                <a:defRPr lang="de-DE"/>
              </a:defPPr>
              <a:lvl1pPr marL="0" marR="0" indent="0" algn="ctr" defTabSz="914400" eaLnBrk="1" latinLnBrk="0" hangingPunct="1">
                <a:lnSpc>
                  <a:spcPct val="100000"/>
                </a:lnSpc>
                <a:spcBef>
                  <a:spcPts val="0"/>
                </a:spcBef>
                <a:spcAft>
                  <a:spcPts val="300"/>
                </a:spcAft>
                <a:buClrTx/>
                <a:buSzTx/>
                <a:buFontTx/>
                <a:buNone/>
                <a:tabLst/>
                <a:defRPr kumimoji="0" sz="1200" b="1" u="none" strike="noStrike" kern="0" cap="none" spc="0" normalizeH="0" baseline="0">
                  <a:ln>
                    <a:noFill/>
                  </a:ln>
                  <a:solidFill>
                    <a:schemeClr val="bg1"/>
                  </a:solidFill>
                  <a:effectLst/>
                  <a:uLnTx/>
                  <a:uFillTx/>
                  <a:latin typeface="Arial" pitchFamily="34" charset="0"/>
                  <a:cs typeface="Arial" pitchFamily="34" charset="0"/>
                </a:defRPr>
              </a:lvl1pPr>
            </a:lstStyle>
            <a:p>
              <a:pPr defTabSz="1826972" rtl="1" fontAlgn="base">
                <a:defRPr/>
              </a:pPr>
              <a:endParaRPr lang="en-US" sz="2399">
                <a:solidFill>
                  <a:prstClr val="white"/>
                </a:solidFill>
                <a:latin typeface="+mj-lt"/>
              </a:endParaRPr>
            </a:p>
          </p:txBody>
        </p:sp>
        <p:sp>
          <p:nvSpPr>
            <p:cNvPr id="59" name="TextBox 58">
              <a:extLst>
                <a:ext uri="{FF2B5EF4-FFF2-40B4-BE49-F238E27FC236}">
                  <a16:creationId xmlns:a16="http://schemas.microsoft.com/office/drawing/2014/main" id="{DDA6BD79-16C0-B297-6D2E-535DDDF8982C}"/>
                </a:ext>
              </a:extLst>
            </p:cNvPr>
            <p:cNvSpPr txBox="1"/>
            <p:nvPr/>
          </p:nvSpPr>
          <p:spPr bwMode="auto">
            <a:xfrm>
              <a:off x="1010254" y="2467481"/>
              <a:ext cx="1761884" cy="168954"/>
            </a:xfrm>
            <a:prstGeom prst="rect">
              <a:avLst/>
            </a:prstGeom>
            <a:noFill/>
          </p:spPr>
          <p:txBody>
            <a:bodyPr wrap="square" lIns="71927" tIns="71927" rIns="71927" bIns="71927" rtlCol="0" anchor="ctr">
              <a:spAutoFit/>
            </a:bodyPr>
            <a:lstStyle>
              <a:defPPr>
                <a:defRPr lang="en-US"/>
              </a:defPPr>
              <a:lvl1pPr fontAlgn="base">
                <a:lnSpc>
                  <a:spcPts val="1200"/>
                </a:lnSpc>
                <a:spcBef>
                  <a:spcPct val="0"/>
                </a:spcBef>
                <a:spcAft>
                  <a:spcPct val="0"/>
                </a:spcAft>
                <a:defRPr sz="1100" b="1">
                  <a:solidFill>
                    <a:prstClr val="white"/>
                  </a:solidFill>
                  <a:latin typeface="Graphik" panose="020B0503030202060203" pitchFamily="34" charset="0"/>
                  <a:cs typeface="Arial" charset="0"/>
                </a:defRPr>
              </a:lvl1pPr>
            </a:lstStyle>
            <a:p>
              <a:pPr algn="r" defTabSz="1826972" rtl="1">
                <a:defRPr/>
              </a:pPr>
              <a:r>
                <a:rPr lang="ar-SA" sz="1999">
                  <a:solidFill>
                    <a:schemeClr val="bg1"/>
                  </a:solidFill>
                  <a:latin typeface="+mn-lt"/>
                  <a:cs typeface="+mn-cs"/>
                </a:rPr>
                <a:t>الإستراتيجية وأهدافها ومبادراتها </a:t>
              </a:r>
              <a:endParaRPr lang="en-US" sz="1999">
                <a:solidFill>
                  <a:schemeClr val="bg1"/>
                </a:solidFill>
                <a:latin typeface="+mn-lt"/>
                <a:cs typeface="+mn-cs"/>
              </a:endParaRPr>
            </a:p>
          </p:txBody>
        </p:sp>
        <p:sp>
          <p:nvSpPr>
            <p:cNvPr id="60" name="TextBox 59">
              <a:extLst>
                <a:ext uri="{FF2B5EF4-FFF2-40B4-BE49-F238E27FC236}">
                  <a16:creationId xmlns:a16="http://schemas.microsoft.com/office/drawing/2014/main" id="{9B1B64C6-5229-B864-78F3-2EFD26DC735B}"/>
                </a:ext>
              </a:extLst>
            </p:cNvPr>
            <p:cNvSpPr txBox="1"/>
            <p:nvPr/>
          </p:nvSpPr>
          <p:spPr bwMode="auto">
            <a:xfrm>
              <a:off x="1046132" y="3014284"/>
              <a:ext cx="1918351" cy="226754"/>
            </a:xfrm>
            <a:prstGeom prst="rect">
              <a:avLst/>
            </a:prstGeom>
            <a:noFill/>
          </p:spPr>
          <p:txBody>
            <a:bodyPr wrap="square" lIns="71927" tIns="71927" rIns="71927" bIns="71927" rtlCol="0" anchor="ctr">
              <a:spAutoFit/>
            </a:bodyPr>
            <a:lstStyle/>
            <a:p>
              <a:pPr algn="r" defTabSz="1826972" rtl="1" fontAlgn="base">
                <a:lnSpc>
                  <a:spcPts val="2399"/>
                </a:lnSpc>
                <a:spcBef>
                  <a:spcPct val="0"/>
                </a:spcBef>
                <a:spcAft>
                  <a:spcPct val="0"/>
                </a:spcAft>
                <a:defRPr/>
              </a:pPr>
              <a:r>
                <a:rPr lang="ar-SA" sz="1999" b="1">
                  <a:solidFill>
                    <a:schemeClr val="bg1"/>
                  </a:solidFill>
                </a:rPr>
                <a:t>تحليل الوضع الراهن</a:t>
              </a:r>
              <a:endParaRPr lang="en-US" sz="1999" b="1">
                <a:solidFill>
                  <a:schemeClr val="bg1"/>
                </a:solidFill>
              </a:endParaRPr>
            </a:p>
          </p:txBody>
        </p:sp>
        <p:sp>
          <p:nvSpPr>
            <p:cNvPr id="61" name="Right Triangle 60">
              <a:extLst>
                <a:ext uri="{FF2B5EF4-FFF2-40B4-BE49-F238E27FC236}">
                  <a16:creationId xmlns:a16="http://schemas.microsoft.com/office/drawing/2014/main" id="{E4E72570-ADE7-BCC4-7518-3D6C65BEE231}"/>
                </a:ext>
              </a:extLst>
            </p:cNvPr>
            <p:cNvSpPr/>
            <p:nvPr/>
          </p:nvSpPr>
          <p:spPr>
            <a:xfrm rot="10800000">
              <a:off x="2686834" y="2198294"/>
              <a:ext cx="397270" cy="1408444"/>
            </a:xfrm>
            <a:prstGeom prst="rtTriangle">
              <a:avLst/>
            </a:prstGeom>
            <a:solidFill>
              <a:sysClr val="window" lastClr="FFFFFF"/>
            </a:solidFill>
            <a:ln w="9525" cap="flat" cmpd="sng" algn="ctr">
              <a:noFill/>
              <a:prstDash val="solid"/>
            </a:ln>
            <a:effectLst/>
          </p:spPr>
          <p:txBody>
            <a:bodyPr rtlCol="0" anchor="ctr"/>
            <a:lstStyle/>
            <a:p>
              <a:pPr algn="ctr" defTabSz="1826972" rtl="1">
                <a:defRPr/>
              </a:pPr>
              <a:endParaRPr lang="en-US" sz="3596" kern="0">
                <a:ln>
                  <a:solidFill>
                    <a:prstClr val="white"/>
                  </a:solidFill>
                </a:ln>
                <a:solidFill>
                  <a:prstClr val="white"/>
                </a:solidFill>
                <a:latin typeface="+mj-lt"/>
              </a:endParaRPr>
            </a:p>
          </p:txBody>
        </p:sp>
        <p:sp>
          <p:nvSpPr>
            <p:cNvPr id="62" name="Rectangle 61">
              <a:extLst>
                <a:ext uri="{FF2B5EF4-FFF2-40B4-BE49-F238E27FC236}">
                  <a16:creationId xmlns:a16="http://schemas.microsoft.com/office/drawing/2014/main" id="{1B431BB2-1BEA-C7FD-F6F0-8F23AAF91243}"/>
                </a:ext>
              </a:extLst>
            </p:cNvPr>
            <p:cNvSpPr/>
            <p:nvPr/>
          </p:nvSpPr>
          <p:spPr>
            <a:xfrm>
              <a:off x="965600" y="2814775"/>
              <a:ext cx="1963751" cy="28961"/>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826972" rtl="1">
                <a:defRPr/>
              </a:pPr>
              <a:endParaRPr lang="en-US" sz="3596" kern="0">
                <a:solidFill>
                  <a:prstClr val="white"/>
                </a:solidFill>
                <a:latin typeface="+mj-lt"/>
              </a:endParaRPr>
            </a:p>
          </p:txBody>
        </p:sp>
      </p:grpSp>
      <p:sp>
        <p:nvSpPr>
          <p:cNvPr id="64" name="TextBox 63">
            <a:extLst>
              <a:ext uri="{FF2B5EF4-FFF2-40B4-BE49-F238E27FC236}">
                <a16:creationId xmlns:a16="http://schemas.microsoft.com/office/drawing/2014/main" id="{FE052E0D-E2BA-740D-A64B-F1B04B2F634E}"/>
              </a:ext>
            </a:extLst>
          </p:cNvPr>
          <p:cNvSpPr txBox="1"/>
          <p:nvPr/>
        </p:nvSpPr>
        <p:spPr bwMode="auto">
          <a:xfrm flipH="1" flipV="1">
            <a:off x="18398460" y="6906165"/>
            <a:ext cx="4080827" cy="2274127"/>
          </a:xfrm>
          <a:prstGeom prst="rect">
            <a:avLst/>
          </a:prstGeom>
          <a:solidFill>
            <a:schemeClr val="tx1">
              <a:lumMod val="75000"/>
            </a:schemeClr>
          </a:solidFill>
          <a:ln w="6350">
            <a:solidFill>
              <a:schemeClr val="bg1">
                <a:lumMod val="75000"/>
              </a:schemeClr>
            </a:solidFill>
            <a:miter lim="800000"/>
            <a:headEnd/>
            <a:tailEnd/>
          </a:ln>
          <a:effectLst/>
        </p:spPr>
        <p:txBody>
          <a:bodyPr rot="0" spcFirstLastPara="0" vertOverflow="overflow" horzOverflow="overflow" vert="horz" wrap="square" lIns="182691" tIns="182691" rIns="182691" bIns="182691" numCol="1" spcCol="0" rtlCol="0" fromWordArt="0" anchor="ctr" anchorCtr="0" forceAA="0" compatLnSpc="1">
            <a:prstTxWarp prst="textNoShape">
              <a:avLst/>
            </a:prstTxWarp>
            <a:noAutofit/>
          </a:bodyPr>
          <a:lstStyle>
            <a:defPPr>
              <a:defRPr lang="de-DE"/>
            </a:defPPr>
            <a:lvl1pPr marL="0" marR="0" indent="0" algn="ctr" defTabSz="914400" eaLnBrk="1" latinLnBrk="0" hangingPunct="1">
              <a:lnSpc>
                <a:spcPct val="100000"/>
              </a:lnSpc>
              <a:spcBef>
                <a:spcPts val="0"/>
              </a:spcBef>
              <a:spcAft>
                <a:spcPts val="300"/>
              </a:spcAft>
              <a:buClrTx/>
              <a:buSzTx/>
              <a:buFontTx/>
              <a:buNone/>
              <a:tabLst/>
              <a:defRPr kumimoji="0" sz="1200" b="1" u="none" strike="noStrike" kern="0" cap="none" spc="0" normalizeH="0" baseline="0">
                <a:ln>
                  <a:noFill/>
                </a:ln>
                <a:solidFill>
                  <a:schemeClr val="bg1"/>
                </a:solidFill>
                <a:effectLst/>
                <a:uLnTx/>
                <a:uFillTx/>
                <a:latin typeface="Arial" pitchFamily="34" charset="0"/>
                <a:cs typeface="Arial" pitchFamily="34" charset="0"/>
              </a:defRPr>
            </a:lvl1pPr>
          </a:lstStyle>
          <a:p>
            <a:pPr defTabSz="1826972" rtl="1" fontAlgn="base">
              <a:defRPr/>
            </a:pPr>
            <a:endParaRPr lang="en-US" sz="2399">
              <a:solidFill>
                <a:prstClr val="white"/>
              </a:solidFill>
              <a:latin typeface="+mj-lt"/>
            </a:endParaRPr>
          </a:p>
        </p:txBody>
      </p:sp>
      <p:sp>
        <p:nvSpPr>
          <p:cNvPr id="65" name="TextBox 64">
            <a:extLst>
              <a:ext uri="{FF2B5EF4-FFF2-40B4-BE49-F238E27FC236}">
                <a16:creationId xmlns:a16="http://schemas.microsoft.com/office/drawing/2014/main" id="{F8CAB7A4-A920-CC07-E39C-57E049352B2B}"/>
              </a:ext>
            </a:extLst>
          </p:cNvPr>
          <p:cNvSpPr txBox="1"/>
          <p:nvPr/>
        </p:nvSpPr>
        <p:spPr bwMode="auto">
          <a:xfrm rot="10800000" flipH="1" flipV="1">
            <a:off x="18849794" y="8502701"/>
            <a:ext cx="3558809" cy="337556"/>
          </a:xfrm>
          <a:prstGeom prst="rect">
            <a:avLst/>
          </a:prstGeom>
          <a:noFill/>
        </p:spPr>
        <p:txBody>
          <a:bodyPr wrap="square" lIns="71927" tIns="71927" rIns="71927" bIns="71927" rtlCol="0" anchor="ctr">
            <a:spAutoFit/>
          </a:bodyPr>
          <a:lstStyle>
            <a:defPPr>
              <a:defRPr lang="en-US"/>
            </a:defPPr>
            <a:lvl1pPr fontAlgn="base">
              <a:lnSpc>
                <a:spcPts val="1200"/>
              </a:lnSpc>
              <a:spcBef>
                <a:spcPct val="0"/>
              </a:spcBef>
              <a:spcAft>
                <a:spcPct val="0"/>
              </a:spcAft>
              <a:defRPr sz="1100" b="1">
                <a:solidFill>
                  <a:prstClr val="white"/>
                </a:solidFill>
                <a:latin typeface="Graphik" panose="020B0503030202060203" pitchFamily="34" charset="0"/>
                <a:cs typeface="Arial" charset="0"/>
              </a:defRPr>
            </a:lvl1pPr>
          </a:lstStyle>
          <a:p>
            <a:pPr algn="r"/>
            <a:r>
              <a:rPr lang="ar-SA" sz="2000" b="0" kern="1200">
                <a:solidFill>
                  <a:schemeClr val="bg1"/>
                </a:solidFill>
                <a:latin typeface="Avenir Next Arabic Demi"/>
                <a:ea typeface="+mn-ea"/>
                <a:cs typeface="Avenir Next Arabic Demi"/>
              </a:rPr>
              <a:t>الدراسات المعيارية </a:t>
            </a:r>
            <a:endParaRPr lang="en-US" sz="2000" b="0" kern="1200">
              <a:solidFill>
                <a:schemeClr val="bg1"/>
              </a:solidFill>
              <a:latin typeface="Avenir Next Arabic Demi"/>
              <a:ea typeface="+mn-ea"/>
              <a:cs typeface="Avenir Next Arabic Demi"/>
            </a:endParaRPr>
          </a:p>
        </p:txBody>
      </p:sp>
      <p:sp>
        <p:nvSpPr>
          <p:cNvPr id="66" name="TextBox 65">
            <a:extLst>
              <a:ext uri="{FF2B5EF4-FFF2-40B4-BE49-F238E27FC236}">
                <a16:creationId xmlns:a16="http://schemas.microsoft.com/office/drawing/2014/main" id="{EF425917-CD49-AB42-2FB8-3BB75D81C99C}"/>
              </a:ext>
            </a:extLst>
          </p:cNvPr>
          <p:cNvSpPr txBox="1"/>
          <p:nvPr/>
        </p:nvSpPr>
        <p:spPr bwMode="auto">
          <a:xfrm rot="10800000" flipH="1" flipV="1">
            <a:off x="18599940" y="7229033"/>
            <a:ext cx="3923411" cy="453035"/>
          </a:xfrm>
          <a:prstGeom prst="rect">
            <a:avLst/>
          </a:prstGeom>
          <a:noFill/>
        </p:spPr>
        <p:txBody>
          <a:bodyPr wrap="square" lIns="71927" tIns="71927" rIns="71927" bIns="71927" rtlCol="0" anchor="ctr">
            <a:spAutoFit/>
          </a:bodyPr>
          <a:lstStyle/>
          <a:p>
            <a:pPr algn="r" rtl="1" fontAlgn="base">
              <a:lnSpc>
                <a:spcPts val="2399"/>
              </a:lnSpc>
              <a:spcBef>
                <a:spcPct val="0"/>
              </a:spcBef>
              <a:spcAft>
                <a:spcPct val="0"/>
              </a:spcAft>
            </a:pPr>
            <a:r>
              <a:rPr lang="ar-SA" sz="1999" b="1">
                <a:solidFill>
                  <a:schemeClr val="bg1"/>
                </a:solidFill>
              </a:rPr>
              <a:t>أفضل الممارسات </a:t>
            </a:r>
            <a:endParaRPr lang="en-US" sz="1999" b="1">
              <a:solidFill>
                <a:schemeClr val="bg1"/>
              </a:solidFill>
            </a:endParaRPr>
          </a:p>
        </p:txBody>
      </p:sp>
      <p:sp>
        <p:nvSpPr>
          <p:cNvPr id="67" name="Right Triangle 66">
            <a:extLst>
              <a:ext uri="{FF2B5EF4-FFF2-40B4-BE49-F238E27FC236}">
                <a16:creationId xmlns:a16="http://schemas.microsoft.com/office/drawing/2014/main" id="{84EEA51F-D847-7504-0469-9186AA04A6EA}"/>
              </a:ext>
            </a:extLst>
          </p:cNvPr>
          <p:cNvSpPr/>
          <p:nvPr/>
        </p:nvSpPr>
        <p:spPr>
          <a:xfrm rot="10800000" flipH="1" flipV="1">
            <a:off x="18388341" y="6642923"/>
            <a:ext cx="793712" cy="2578518"/>
          </a:xfrm>
          <a:prstGeom prst="rtTriangle">
            <a:avLst/>
          </a:prstGeom>
          <a:solidFill>
            <a:sysClr val="window" lastClr="FFFFFF"/>
          </a:solidFill>
          <a:ln w="9525" cap="flat" cmpd="sng" algn="ctr">
            <a:noFill/>
            <a:prstDash val="solid"/>
          </a:ln>
          <a:effectLst/>
        </p:spPr>
        <p:txBody>
          <a:bodyPr rtlCol="0" anchor="ctr"/>
          <a:lstStyle/>
          <a:p>
            <a:pPr algn="ctr" defTabSz="1826972" rtl="1">
              <a:defRPr/>
            </a:pPr>
            <a:endParaRPr lang="en-US" sz="3596" kern="0">
              <a:ln>
                <a:solidFill>
                  <a:prstClr val="white"/>
                </a:solidFill>
              </a:ln>
              <a:solidFill>
                <a:prstClr val="white"/>
              </a:solidFill>
              <a:latin typeface="+mj-lt"/>
            </a:endParaRPr>
          </a:p>
        </p:txBody>
      </p:sp>
      <p:sp>
        <p:nvSpPr>
          <p:cNvPr id="68" name="Rectangle 67">
            <a:extLst>
              <a:ext uri="{FF2B5EF4-FFF2-40B4-BE49-F238E27FC236}">
                <a16:creationId xmlns:a16="http://schemas.microsoft.com/office/drawing/2014/main" id="{A0134177-4901-F933-641D-97E397CA089B}"/>
              </a:ext>
            </a:extLst>
          </p:cNvPr>
          <p:cNvSpPr/>
          <p:nvPr/>
        </p:nvSpPr>
        <p:spPr>
          <a:xfrm flipH="1" flipV="1">
            <a:off x="18659417" y="8072743"/>
            <a:ext cx="3923411" cy="57862"/>
          </a:xfrm>
          <a:prstGeom prst="rect">
            <a:avLst/>
          </a:prstGeom>
          <a:solidFill>
            <a:sysClr val="window" lastClr="FFFFFF"/>
          </a:solidFill>
          <a:ln w="9525" cap="flat" cmpd="sng" algn="ctr">
            <a:solidFill>
              <a:sysClr val="window" lastClr="FFFFFF"/>
            </a:solidFill>
            <a:prstDash val="solid"/>
          </a:ln>
          <a:effectLst/>
        </p:spPr>
        <p:txBody>
          <a:bodyPr rtlCol="0" anchor="ctr"/>
          <a:lstStyle/>
          <a:p>
            <a:pPr algn="ctr" defTabSz="1826972" rtl="1">
              <a:defRPr/>
            </a:pPr>
            <a:endParaRPr lang="en-US" sz="3596" kern="0">
              <a:solidFill>
                <a:prstClr val="white"/>
              </a:solidFill>
              <a:latin typeface="+mj-lt"/>
            </a:endParaRPr>
          </a:p>
        </p:txBody>
      </p:sp>
      <p:pic>
        <p:nvPicPr>
          <p:cNvPr id="70" name="Picture 69">
            <a:extLst>
              <a:ext uri="{FF2B5EF4-FFF2-40B4-BE49-F238E27FC236}">
                <a16:creationId xmlns:a16="http://schemas.microsoft.com/office/drawing/2014/main" id="{A91A2584-7637-39E7-7B41-29887D96CADB}"/>
              </a:ext>
            </a:extLst>
          </p:cNvPr>
          <p:cNvPicPr>
            <a:picLocks noChangeAspect="1"/>
          </p:cNvPicPr>
          <p:nvPr/>
        </p:nvPicPr>
        <p:blipFill>
          <a:blip r:embed="rId8"/>
          <a:srcRect r="644"/>
          <a:stretch/>
        </p:blipFill>
        <p:spPr>
          <a:xfrm>
            <a:off x="1776637" y="4628128"/>
            <a:ext cx="3623654" cy="2116573"/>
          </a:xfrm>
          <a:prstGeom prst="rect">
            <a:avLst/>
          </a:prstGeom>
          <a:ln>
            <a:solidFill>
              <a:schemeClr val="accent1"/>
            </a:solidFill>
          </a:ln>
        </p:spPr>
      </p:pic>
      <p:sp>
        <p:nvSpPr>
          <p:cNvPr id="33" name="Rectangle 32">
            <a:extLst>
              <a:ext uri="{FF2B5EF4-FFF2-40B4-BE49-F238E27FC236}">
                <a16:creationId xmlns:a16="http://schemas.microsoft.com/office/drawing/2014/main" id="{03ABCDCA-E348-53CA-A6B4-5A6243276105}"/>
              </a:ext>
            </a:extLst>
          </p:cNvPr>
          <p:cNvSpPr/>
          <p:nvPr/>
        </p:nvSpPr>
        <p:spPr>
          <a:xfrm>
            <a:off x="7218675" y="10708676"/>
            <a:ext cx="1241215" cy="2275354"/>
          </a:xfrm>
          <a:prstGeom prst="rect">
            <a:avLst/>
          </a:prstGeom>
          <a:solidFill>
            <a:srgbClr val="926B2B"/>
          </a:solidFill>
          <a:ln w="12700" cap="flat" cmpd="sng" algn="ctr">
            <a:noFill/>
            <a:prstDash val="solid"/>
          </a:ln>
          <a:effectLst/>
        </p:spPr>
        <p:txBody>
          <a:bodyPr rtlCol="0" anchor="ctr"/>
          <a:lstStyle/>
          <a:p>
            <a:pPr algn="ctr" defTabSz="913943" fontAlgn="base">
              <a:spcBef>
                <a:spcPct val="0"/>
              </a:spcBef>
              <a:spcAft>
                <a:spcPct val="0"/>
              </a:spcAft>
              <a:defRPr/>
            </a:pPr>
            <a:endParaRPr lang="en-US" sz="1199" kern="0">
              <a:solidFill>
                <a:srgbClr val="73C4F1">
                  <a:lumMod val="20000"/>
                  <a:lumOff val="80000"/>
                </a:srgbClr>
              </a:solidFill>
              <a:latin typeface="Graphik"/>
            </a:endParaRPr>
          </a:p>
        </p:txBody>
      </p:sp>
      <p:pic>
        <p:nvPicPr>
          <p:cNvPr id="37" name="Picture 36">
            <a:extLst>
              <a:ext uri="{FF2B5EF4-FFF2-40B4-BE49-F238E27FC236}">
                <a16:creationId xmlns:a16="http://schemas.microsoft.com/office/drawing/2014/main" id="{95252797-D566-7B2E-2AD2-582611944E9C}"/>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l="-1143" t="-20565"/>
          <a:stretch/>
        </p:blipFill>
        <p:spPr>
          <a:xfrm>
            <a:off x="7277688" y="11231354"/>
            <a:ext cx="1039037" cy="1039037"/>
          </a:xfrm>
          <a:prstGeom prst="rect">
            <a:avLst/>
          </a:prstGeom>
        </p:spPr>
      </p:pic>
      <p:pic>
        <p:nvPicPr>
          <p:cNvPr id="23" name="Picture 22">
            <a:extLst>
              <a:ext uri="{FF2B5EF4-FFF2-40B4-BE49-F238E27FC236}">
                <a16:creationId xmlns:a16="http://schemas.microsoft.com/office/drawing/2014/main" id="{953563C0-3BA2-2391-76A5-A3EFA9C321C6}"/>
              </a:ext>
            </a:extLst>
          </p:cNvPr>
          <p:cNvPicPr>
            <a:picLocks noChangeAspect="1"/>
          </p:cNvPicPr>
          <p:nvPr/>
        </p:nvPicPr>
        <p:blipFill>
          <a:blip r:embed="rId11"/>
          <a:stretch>
            <a:fillRect/>
          </a:stretch>
        </p:blipFill>
        <p:spPr>
          <a:xfrm>
            <a:off x="2596178" y="5112340"/>
            <a:ext cx="4135163" cy="1999930"/>
          </a:xfrm>
          <a:prstGeom prst="rect">
            <a:avLst/>
          </a:prstGeom>
        </p:spPr>
      </p:pic>
      <p:pic>
        <p:nvPicPr>
          <p:cNvPr id="26" name="Picture 25" descr="A diagram of a company&#10;&#10;Description automatically generated">
            <a:extLst>
              <a:ext uri="{FF2B5EF4-FFF2-40B4-BE49-F238E27FC236}">
                <a16:creationId xmlns:a16="http://schemas.microsoft.com/office/drawing/2014/main" id="{E655D575-3827-4AF1-21F7-E8559A0379C5}"/>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3424649" y="5685930"/>
            <a:ext cx="3982689" cy="2329608"/>
          </a:xfrm>
          <a:prstGeom prst="rect">
            <a:avLst/>
          </a:prstGeom>
        </p:spPr>
      </p:pic>
      <p:pic>
        <p:nvPicPr>
          <p:cNvPr id="39" name="Picture 38">
            <a:extLst>
              <a:ext uri="{FF2B5EF4-FFF2-40B4-BE49-F238E27FC236}">
                <a16:creationId xmlns:a16="http://schemas.microsoft.com/office/drawing/2014/main" id="{37AA37ED-0FCA-064A-F6A9-CF3914A80239}"/>
              </a:ext>
            </a:extLst>
          </p:cNvPr>
          <p:cNvPicPr>
            <a:picLocks noChangeAspect="1"/>
          </p:cNvPicPr>
          <p:nvPr/>
        </p:nvPicPr>
        <p:blipFill>
          <a:blip r:embed="rId13"/>
          <a:stretch>
            <a:fillRect/>
          </a:stretch>
        </p:blipFill>
        <p:spPr>
          <a:xfrm>
            <a:off x="4683488" y="6799250"/>
            <a:ext cx="3118093" cy="2006480"/>
          </a:xfrm>
          <a:prstGeom prst="rect">
            <a:avLst/>
          </a:prstGeom>
        </p:spPr>
      </p:pic>
      <p:sp>
        <p:nvSpPr>
          <p:cNvPr id="41" name="Rectangle 40">
            <a:extLst>
              <a:ext uri="{FF2B5EF4-FFF2-40B4-BE49-F238E27FC236}">
                <a16:creationId xmlns:a16="http://schemas.microsoft.com/office/drawing/2014/main" id="{7BA6614F-E61A-24A3-5279-2D6B0AFB0F85}"/>
              </a:ext>
            </a:extLst>
          </p:cNvPr>
          <p:cNvSpPr/>
          <p:nvPr/>
        </p:nvSpPr>
        <p:spPr bwMode="gray">
          <a:xfrm>
            <a:off x="1920415" y="10726492"/>
            <a:ext cx="5300758" cy="2273403"/>
          </a:xfrm>
          <a:prstGeom prst="rect">
            <a:avLst/>
          </a:prstGeom>
          <a:solidFill>
            <a:sysClr val="window" lastClr="FFFFFF"/>
          </a:solidFill>
          <a:ln w="6350">
            <a:noFill/>
            <a:miter lim="800000"/>
            <a:headEnd/>
            <a:tailEnd/>
          </a:ln>
          <a:effectLst/>
        </p:spPr>
        <p:txBody>
          <a:bodyPr rot="0" spcFirstLastPara="0" vertOverflow="overflow" horzOverflow="overflow" vert="horz" wrap="square" lIns="182691" tIns="73076" rIns="182691" bIns="182691" numCol="1" spcCol="0" rtlCol="0" fromWordArt="0" anchor="t" anchorCtr="0" forceAA="0" compatLnSpc="1">
            <a:prstTxWarp prst="textNoShape">
              <a:avLst/>
            </a:prstTxWarp>
            <a:noAutofit/>
          </a:bodyPr>
          <a:lstStyle/>
          <a:p>
            <a:pPr algn="r" defTabSz="1826972" rtl="1" fontAlgn="base">
              <a:spcAft>
                <a:spcPts val="400"/>
              </a:spcAft>
              <a:defRPr/>
            </a:pPr>
            <a:endParaRPr lang="ar-SA" sz="2399"/>
          </a:p>
          <a:p>
            <a:pPr algn="r" defTabSz="1826972" rtl="1" fontAlgn="base">
              <a:spcAft>
                <a:spcPts val="400"/>
              </a:spcAft>
              <a:defRPr/>
            </a:pPr>
            <a:r>
              <a:rPr lang="ar-SA" sz="2399"/>
              <a:t>حلول مبتكرة بشكل مخصص يتناسب مع طبيعة الشركة</a:t>
            </a:r>
          </a:p>
        </p:txBody>
      </p:sp>
    </p:spTree>
    <p:extLst>
      <p:ext uri="{BB962C8B-B14F-4D97-AF65-F5344CB8AC3E}">
        <p14:creationId xmlns:p14="http://schemas.microsoft.com/office/powerpoint/2010/main" val="73807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barn(inVertical)">
                                      <p:cBhvr>
                                        <p:cTn id="14" dur="500"/>
                                        <p:tgtEl>
                                          <p:spTgt spid="5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6" presetClass="entr" presetSubtype="21"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barn(inVertical)">
                                      <p:cBhvr>
                                        <p:cTn id="42" dur="500"/>
                                        <p:tgtEl>
                                          <p:spTgt spid="48"/>
                                        </p:tgtEl>
                                      </p:cBhvr>
                                    </p:animEffect>
                                  </p:childTnLst>
                                </p:cTn>
                              </p:par>
                            </p:childTnLst>
                          </p:cTn>
                        </p:par>
                        <p:par>
                          <p:cTn id="43" fill="hold">
                            <p:stCondLst>
                              <p:cond delay="500"/>
                            </p:stCondLst>
                            <p:childTnLst>
                              <p:par>
                                <p:cTn id="44" presetID="16" presetClass="entr" presetSubtype="21"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inVertical)">
                                      <p:cBhvr>
                                        <p:cTn id="46" dur="500"/>
                                        <p:tgtEl>
                                          <p:spTgt spid="47"/>
                                        </p:tgtEl>
                                      </p:cBhvr>
                                    </p:animEffect>
                                  </p:childTnLst>
                                </p:cTn>
                              </p:par>
                            </p:childTnLst>
                          </p:cTn>
                        </p:par>
                        <p:par>
                          <p:cTn id="47" fill="hold">
                            <p:stCondLst>
                              <p:cond delay="1000"/>
                            </p:stCondLst>
                            <p:childTnLst>
                              <p:par>
                                <p:cTn id="48" presetID="21" presetClass="entr" presetSubtype="1"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heel(1)">
                                      <p:cBhvr>
                                        <p:cTn id="50" dur="20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500"/>
                                        <p:tgtEl>
                                          <p:spTgt spid="54"/>
                                        </p:tgtEl>
                                      </p:cBhvr>
                                    </p:animEffect>
                                  </p:childTnLst>
                                </p:cTn>
                              </p:par>
                              <p:par>
                                <p:cTn id="61" presetID="16" presetClass="entr" presetSubtype="21"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barn(inVertical)">
                                      <p:cBhvr>
                                        <p:cTn id="63" dur="500"/>
                                        <p:tgtEl>
                                          <p:spTgt spid="53"/>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par>
                          <p:cTn id="76" fill="hold">
                            <p:stCondLst>
                              <p:cond delay="2000"/>
                            </p:stCondLst>
                            <p:childTnLst>
                              <p:par>
                                <p:cTn id="77" presetID="10" presetClass="entr" presetSubtype="0" fill="hold"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childTnLst>
                          </p:cTn>
                        </p:par>
                        <p:par>
                          <p:cTn id="80" fill="hold">
                            <p:stCondLst>
                              <p:cond delay="2500"/>
                            </p:stCondLst>
                            <p:childTnLst>
                              <p:par>
                                <p:cTn id="81" presetID="6" presetClass="entr" presetSubtype="16"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circle(in)">
                                      <p:cBhvr>
                                        <p:cTn id="83" dur="2000"/>
                                        <p:tgtEl>
                                          <p:spTgt spid="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par>
                          <p:cTn id="87" fill="hold">
                            <p:stCondLst>
                              <p:cond delay="4500"/>
                            </p:stCondLst>
                            <p:childTnLst>
                              <p:par>
                                <p:cTn id="88" presetID="6" presetClass="entr" presetSubtype="16" fill="hold" grpId="0" nodeType="after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circle(in)">
                                      <p:cBhvr>
                                        <p:cTn id="90" dur="2000"/>
                                        <p:tgtEl>
                                          <p:spTgt spid="5"/>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5">
                                            <p:txEl>
                                              <p:pRg st="0" end="0"/>
                                            </p:txEl>
                                          </p:spTgt>
                                        </p:tgtEl>
                                        <p:attrNameLst>
                                          <p:attrName>style.visibility</p:attrName>
                                        </p:attrNameLst>
                                      </p:cBhvr>
                                      <p:to>
                                        <p:strVal val="visible"/>
                                      </p:to>
                                    </p:set>
                                    <p:animEffect transition="in" filter="barn(inVertical)">
                                      <p:cBhvr>
                                        <p:cTn id="95" dur="500"/>
                                        <p:tgtEl>
                                          <p:spTgt spid="5">
                                            <p:txEl>
                                              <p:pRg st="0" end="0"/>
                                            </p:txEl>
                                          </p:spTgt>
                                        </p:tgtEl>
                                      </p:cBhvr>
                                    </p:animEffect>
                                  </p:childTnLst>
                                </p:cTn>
                              </p:par>
                            </p:childTnLst>
                          </p:cTn>
                        </p:par>
                        <p:par>
                          <p:cTn id="96" fill="hold">
                            <p:stCondLst>
                              <p:cond delay="500"/>
                            </p:stCondLst>
                            <p:childTnLst>
                              <p:par>
                                <p:cTn id="97" presetID="22" presetClass="entr" presetSubtype="4" fill="hold" grpId="0" nodeType="after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wipe(down)">
                                      <p:cBhvr>
                                        <p:cTn id="99" dur="500"/>
                                        <p:tgtEl>
                                          <p:spTgt spid="10"/>
                                        </p:tgtEl>
                                      </p:cBhvr>
                                    </p:animEffect>
                                  </p:childTnLst>
                                </p:cTn>
                              </p:par>
                              <p:par>
                                <p:cTn id="100" presetID="22" presetClass="entr" presetSubtype="4" fill="hold" nodeType="with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down)">
                                      <p:cBhvr>
                                        <p:cTn id="102" dur="500"/>
                                        <p:tgtEl>
                                          <p:spTgt spid="11"/>
                                        </p:tgtEl>
                                      </p:cBhvr>
                                    </p:animEffect>
                                  </p:childTnLst>
                                </p:cTn>
                              </p:par>
                            </p:childTnLst>
                          </p:cTn>
                        </p:par>
                        <p:par>
                          <p:cTn id="103" fill="hold">
                            <p:stCondLst>
                              <p:cond delay="1000"/>
                            </p:stCondLst>
                            <p:childTnLst>
                              <p:par>
                                <p:cTn id="104" presetID="42" presetClass="entr" presetSubtype="0" fill="hold" grpId="0"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1000"/>
                                        <p:tgtEl>
                                          <p:spTgt spid="9"/>
                                        </p:tgtEl>
                                      </p:cBhvr>
                                    </p:animEffect>
                                    <p:anim calcmode="lin" valueType="num">
                                      <p:cBhvr>
                                        <p:cTn id="107" dur="1000" fill="hold"/>
                                        <p:tgtEl>
                                          <p:spTgt spid="9"/>
                                        </p:tgtEl>
                                        <p:attrNameLst>
                                          <p:attrName>ppt_x</p:attrName>
                                        </p:attrNameLst>
                                      </p:cBhvr>
                                      <p:tavLst>
                                        <p:tav tm="0">
                                          <p:val>
                                            <p:strVal val="#ppt_x"/>
                                          </p:val>
                                        </p:tav>
                                        <p:tav tm="100000">
                                          <p:val>
                                            <p:strVal val="#ppt_x"/>
                                          </p:val>
                                        </p:tav>
                                      </p:tavLst>
                                    </p:anim>
                                    <p:anim calcmode="lin" valueType="num">
                                      <p:cBhvr>
                                        <p:cTn id="108" dur="1000" fill="hold"/>
                                        <p:tgtEl>
                                          <p:spTgt spid="9"/>
                                        </p:tgtEl>
                                        <p:attrNameLst>
                                          <p:attrName>ppt_y</p:attrName>
                                        </p:attrNameLst>
                                      </p:cBhvr>
                                      <p:tavLst>
                                        <p:tav tm="0">
                                          <p:val>
                                            <p:strVal val="#ppt_y+.1"/>
                                          </p:val>
                                        </p:tav>
                                        <p:tav tm="100000">
                                          <p:val>
                                            <p:strVal val="#ppt_y"/>
                                          </p:val>
                                        </p:tav>
                                      </p:tavLst>
                                    </p:anim>
                                  </p:childTnLst>
                                </p:cTn>
                              </p:par>
                            </p:childTnLst>
                          </p:cTn>
                        </p:par>
                        <p:par>
                          <p:cTn id="109" fill="hold">
                            <p:stCondLst>
                              <p:cond delay="2000"/>
                            </p:stCondLst>
                            <p:childTnLst>
                              <p:par>
                                <p:cTn id="110" presetID="22" presetClass="entr" presetSubtype="4" fill="hold" grpId="0" nodeType="after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16" presetClass="entr" presetSubtype="21" fill="hold" nodeType="withEffect">
                                  <p:stCondLst>
                                    <p:cond delay="0"/>
                                  </p:stCondLst>
                                  <p:childTnLst>
                                    <p:set>
                                      <p:cBhvr>
                                        <p:cTn id="114" dur="1" fill="hold">
                                          <p:stCondLst>
                                            <p:cond delay="0"/>
                                          </p:stCondLst>
                                        </p:cTn>
                                        <p:tgtEl>
                                          <p:spTgt spid="12"/>
                                        </p:tgtEl>
                                        <p:attrNameLst>
                                          <p:attrName>style.visibility</p:attrName>
                                        </p:attrNameLst>
                                      </p:cBhvr>
                                      <p:to>
                                        <p:strVal val="visible"/>
                                      </p:to>
                                    </p:set>
                                    <p:animEffect transition="in" filter="barn(inVertical)">
                                      <p:cBhvr>
                                        <p:cTn id="115" dur="500"/>
                                        <p:tgtEl>
                                          <p:spTgt spid="12"/>
                                        </p:tgtEl>
                                      </p:cBhvr>
                                    </p:animEffect>
                                  </p:childTnLst>
                                </p:cTn>
                              </p:par>
                            </p:childTnLst>
                          </p:cTn>
                        </p:par>
                        <p:par>
                          <p:cTn id="116" fill="hold">
                            <p:stCondLst>
                              <p:cond delay="2500"/>
                            </p:stCondLst>
                            <p:childTnLst>
                              <p:par>
                                <p:cTn id="117" presetID="42" presetClass="entr" presetSubtype="0" fill="hold" grpId="0" nodeType="afterEffect">
                                  <p:stCondLst>
                                    <p:cond delay="0"/>
                                  </p:stCondLst>
                                  <p:childTnLst>
                                    <p:set>
                                      <p:cBhvr>
                                        <p:cTn id="118" dur="1" fill="hold">
                                          <p:stCondLst>
                                            <p:cond delay="0"/>
                                          </p:stCondLst>
                                        </p:cTn>
                                        <p:tgtEl>
                                          <p:spTgt spid="7"/>
                                        </p:tgtEl>
                                        <p:attrNameLst>
                                          <p:attrName>style.visibility</p:attrName>
                                        </p:attrNameLst>
                                      </p:cBhvr>
                                      <p:to>
                                        <p:strVal val="visible"/>
                                      </p:to>
                                    </p:set>
                                    <p:animEffect transition="in" filter="fade">
                                      <p:cBhvr>
                                        <p:cTn id="119" dur="1000"/>
                                        <p:tgtEl>
                                          <p:spTgt spid="7"/>
                                        </p:tgtEl>
                                      </p:cBhvr>
                                    </p:animEffect>
                                    <p:anim calcmode="lin" valueType="num">
                                      <p:cBhvr>
                                        <p:cTn id="120" dur="1000" fill="hold"/>
                                        <p:tgtEl>
                                          <p:spTgt spid="7"/>
                                        </p:tgtEl>
                                        <p:attrNameLst>
                                          <p:attrName>ppt_x</p:attrName>
                                        </p:attrNameLst>
                                      </p:cBhvr>
                                      <p:tavLst>
                                        <p:tav tm="0">
                                          <p:val>
                                            <p:strVal val="#ppt_x"/>
                                          </p:val>
                                        </p:tav>
                                        <p:tav tm="100000">
                                          <p:val>
                                            <p:strVal val="#ppt_x"/>
                                          </p:val>
                                        </p:tav>
                                      </p:tavLst>
                                    </p:anim>
                                    <p:anim calcmode="lin" valueType="num">
                                      <p:cBhvr>
                                        <p:cTn id="121" dur="1000" fill="hold"/>
                                        <p:tgtEl>
                                          <p:spTgt spid="7"/>
                                        </p:tgtEl>
                                        <p:attrNameLst>
                                          <p:attrName>ppt_y</p:attrName>
                                        </p:attrNameLst>
                                      </p:cBhvr>
                                      <p:tavLst>
                                        <p:tav tm="0">
                                          <p:val>
                                            <p:strVal val="#ppt_y+.1"/>
                                          </p:val>
                                        </p:tav>
                                        <p:tav tm="100000">
                                          <p:val>
                                            <p:strVal val="#ppt_y"/>
                                          </p:val>
                                        </p:tav>
                                      </p:tavLst>
                                    </p:anim>
                                  </p:childTnLst>
                                </p:cTn>
                              </p:par>
                            </p:childTnLst>
                          </p:cTn>
                        </p:par>
                        <p:par>
                          <p:cTn id="122" fill="hold">
                            <p:stCondLst>
                              <p:cond delay="3500"/>
                            </p:stCondLst>
                            <p:childTnLst>
                              <p:par>
                                <p:cTn id="123" presetID="22" presetClass="entr" presetSubtype="4"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wipe(down)">
                                      <p:cBhvr>
                                        <p:cTn id="125" dur="500"/>
                                        <p:tgtEl>
                                          <p:spTgt spid="33"/>
                                        </p:tgtEl>
                                      </p:cBhvr>
                                    </p:animEffect>
                                  </p:childTnLst>
                                </p:cTn>
                              </p:par>
                              <p:par>
                                <p:cTn id="126" presetID="22" presetClass="entr" presetSubtype="4" fill="hold"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down)">
                                      <p:cBhvr>
                                        <p:cTn id="128" dur="500"/>
                                        <p:tgtEl>
                                          <p:spTgt spid="37"/>
                                        </p:tgtEl>
                                      </p:cBhvr>
                                    </p:animEffect>
                                  </p:childTnLst>
                                </p:cTn>
                              </p:par>
                            </p:childTnLst>
                          </p:cTn>
                        </p:par>
                        <p:par>
                          <p:cTn id="129" fill="hold">
                            <p:stCondLst>
                              <p:cond delay="4000"/>
                            </p:stCondLst>
                            <p:childTnLst>
                              <p:par>
                                <p:cTn id="130" presetID="42" presetClass="entr" presetSubtype="0" fill="hold" grpId="0" nodeType="after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1000"/>
                                        <p:tgtEl>
                                          <p:spTgt spid="41"/>
                                        </p:tgtEl>
                                      </p:cBhvr>
                                    </p:animEffect>
                                    <p:anim calcmode="lin" valueType="num">
                                      <p:cBhvr>
                                        <p:cTn id="133" dur="1000" fill="hold"/>
                                        <p:tgtEl>
                                          <p:spTgt spid="41"/>
                                        </p:tgtEl>
                                        <p:attrNameLst>
                                          <p:attrName>ppt_x</p:attrName>
                                        </p:attrNameLst>
                                      </p:cBhvr>
                                      <p:tavLst>
                                        <p:tav tm="0">
                                          <p:val>
                                            <p:strVal val="#ppt_x"/>
                                          </p:val>
                                        </p:tav>
                                        <p:tav tm="100000">
                                          <p:val>
                                            <p:strVal val="#ppt_x"/>
                                          </p:val>
                                        </p:tav>
                                      </p:tavLst>
                                    </p:anim>
                                    <p:anim calcmode="lin" valueType="num">
                                      <p:cBhvr>
                                        <p:cTn id="13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animBg="1"/>
      <p:bldP spid="15" grpId="0"/>
      <p:bldP spid="16" grpId="0" animBg="1"/>
      <p:bldP spid="47" grpId="0" animBg="1"/>
      <p:bldP spid="49" grpId="0"/>
      <p:bldP spid="54" grpId="0"/>
      <p:bldP spid="64" grpId="0" animBg="1"/>
      <p:bldP spid="33"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D7B392CE-23C6-643D-2C5C-6FB9AE08B933}"/>
              </a:ext>
            </a:extLst>
          </p:cNvPr>
          <p:cNvGraphicFramePr>
            <a:graphicFrameLocks noChangeAspect="1"/>
          </p:cNvGraphicFramePr>
          <p:nvPr>
            <p:custDataLst>
              <p:tags r:id="rId1"/>
            </p:custDataLst>
          </p:nvPr>
        </p:nvGraphicFramePr>
        <p:xfrm>
          <a:off x="3175" y="6746"/>
          <a:ext cx="3174" cy="3174"/>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8" name="think-cell data - do not delete" hidden="1">
                        <a:extLst>
                          <a:ext uri="{FF2B5EF4-FFF2-40B4-BE49-F238E27FC236}">
                            <a16:creationId xmlns:a16="http://schemas.microsoft.com/office/drawing/2014/main" id="{D7B392CE-23C6-643D-2C5C-6FB9AE08B933}"/>
                          </a:ext>
                        </a:extLst>
                      </p:cNvPr>
                      <p:cNvPicPr/>
                      <p:nvPr/>
                    </p:nvPicPr>
                    <p:blipFill>
                      <a:blip r:embed="rId5"/>
                      <a:stretch>
                        <a:fillRect/>
                      </a:stretch>
                    </p:blipFill>
                    <p:spPr>
                      <a:xfrm>
                        <a:off x="3175" y="6746"/>
                        <a:ext cx="3174" cy="3174"/>
                      </a:xfrm>
                      <a:prstGeom prst="rect">
                        <a:avLst/>
                      </a:prstGeom>
                    </p:spPr>
                  </p:pic>
                </p:oleObj>
              </mc:Fallback>
            </mc:AlternateContent>
          </a:graphicData>
        </a:graphic>
      </p:graphicFrame>
      <p:sp>
        <p:nvSpPr>
          <p:cNvPr id="5" name="Isosceles Triangle 4">
            <a:extLst>
              <a:ext uri="{FF2B5EF4-FFF2-40B4-BE49-F238E27FC236}">
                <a16:creationId xmlns:a16="http://schemas.microsoft.com/office/drawing/2014/main" id="{6E2DE525-2A13-46E7-D554-9526C5A11B41}"/>
              </a:ext>
            </a:extLst>
          </p:cNvPr>
          <p:cNvSpPr/>
          <p:nvPr/>
        </p:nvSpPr>
        <p:spPr>
          <a:xfrm>
            <a:off x="336285" y="3040356"/>
            <a:ext cx="22166849" cy="2368140"/>
          </a:xfrm>
          <a:prstGeom prst="triangle">
            <a:avLst/>
          </a:prstGeom>
          <a:solidFill>
            <a:srgbClr val="C49A40"/>
          </a:solidFill>
          <a:ln w="12700" cap="flat" cmpd="sng" algn="ctr">
            <a:noFill/>
            <a:prstDash val="solid"/>
            <a:miter lim="800000"/>
          </a:ln>
          <a:effectLst>
            <a:outerShdw blurRad="50800" dist="38100" dir="2700000" algn="tl" rotWithShape="0">
              <a:prstClr val="black">
                <a:alpha val="40000"/>
              </a:prstClr>
            </a:outerShdw>
          </a:effectLst>
        </p:spPr>
        <p:txBody>
          <a:bodyPr wrap="square" tIns="0" bIns="1827848" rtlCol="0" anchor="t" anchorCtr="0">
            <a:noAutofit/>
          </a:bodyPr>
          <a:lstStyle/>
          <a:p>
            <a:pPr algn="ctr" defTabSz="1827886">
              <a:defRPr/>
            </a:pPr>
            <a:r>
              <a:rPr lang="ar-SA" sz="2399">
                <a:solidFill>
                  <a:schemeClr val="bg1"/>
                </a:solidFill>
              </a:rPr>
              <a:t>رؤية إدارة الأداء:</a:t>
            </a:r>
            <a:br>
              <a:rPr lang="ar-SA" sz="2399">
                <a:solidFill>
                  <a:schemeClr val="bg1"/>
                </a:solidFill>
              </a:rPr>
            </a:br>
            <a:r>
              <a:rPr lang="ar-SA" sz="2399">
                <a:solidFill>
                  <a:schemeClr val="bg1"/>
                </a:solidFill>
              </a:rPr>
              <a:t>تعزيز ثقافة التعاون والتكامل والتواصل المفتوح، مما يسهل إدارة الأداء بدقة وشفافية وفي الوقت المناسب، مع التركيز على اتخاذ القرارات المبنية على البيانات</a:t>
            </a:r>
            <a:endParaRPr lang="en-US" sz="2399" i="1" kern="0">
              <a:solidFill>
                <a:schemeClr val="bg1"/>
              </a:solidFill>
            </a:endParaRPr>
          </a:p>
        </p:txBody>
      </p:sp>
      <p:sp>
        <p:nvSpPr>
          <p:cNvPr id="8" name="Rectangle 7">
            <a:extLst>
              <a:ext uri="{FF2B5EF4-FFF2-40B4-BE49-F238E27FC236}">
                <a16:creationId xmlns:a16="http://schemas.microsoft.com/office/drawing/2014/main" id="{0EED76E7-F03C-1E76-A2ED-406E033FA008}"/>
              </a:ext>
            </a:extLst>
          </p:cNvPr>
          <p:cNvSpPr/>
          <p:nvPr/>
        </p:nvSpPr>
        <p:spPr>
          <a:xfrm>
            <a:off x="341419" y="11205984"/>
            <a:ext cx="22156584" cy="548354"/>
          </a:xfrm>
          <a:prstGeom prst="rect">
            <a:avLst/>
          </a:prstGeom>
          <a:solidFill>
            <a:srgbClr val="773B4A">
              <a:lumMod val="60000"/>
              <a:lumOff val="40000"/>
            </a:srgbClr>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chorCtr="0">
            <a:noAutofit/>
          </a:bodyPr>
          <a:lstStyle/>
          <a:p>
            <a:pPr algn="ctr" defTabSz="1827886">
              <a:defRPr/>
            </a:pPr>
            <a:r>
              <a:rPr lang="ar-SA" sz="2399"/>
              <a:t>ثقافة الأداء والإحساس بالمسؤولية </a:t>
            </a:r>
            <a:endParaRPr lang="en-US" sz="2399" b="1" kern="0">
              <a:solidFill>
                <a:srgbClr val="C49A40">
                  <a:lumMod val="20000"/>
                  <a:lumOff val="80000"/>
                </a:srgbClr>
              </a:solidFill>
              <a:latin typeface="Arial" panose="020B0604020202020204"/>
            </a:endParaRPr>
          </a:p>
        </p:txBody>
      </p:sp>
      <p:sp>
        <p:nvSpPr>
          <p:cNvPr id="6" name="Freeform 4">
            <a:extLst>
              <a:ext uri="{FF2B5EF4-FFF2-40B4-BE49-F238E27FC236}">
                <a16:creationId xmlns:a16="http://schemas.microsoft.com/office/drawing/2014/main" id="{24B9C048-0F9A-8C3C-93C3-8B3B85BBC1E3}"/>
              </a:ext>
            </a:extLst>
          </p:cNvPr>
          <p:cNvSpPr>
            <a:spLocks/>
          </p:cNvSpPr>
          <p:nvPr/>
        </p:nvSpPr>
        <p:spPr bwMode="auto">
          <a:xfrm>
            <a:off x="17932523" y="6460257"/>
            <a:ext cx="4204049" cy="4387294"/>
          </a:xfrm>
          <a:custGeom>
            <a:avLst/>
            <a:gdLst>
              <a:gd name="T0" fmla="*/ 24 w 1312"/>
              <a:gd name="T1" fmla="*/ 0 h 1760"/>
              <a:gd name="T2" fmla="*/ 1304 w 1312"/>
              <a:gd name="T3" fmla="*/ 0 h 1760"/>
              <a:gd name="T4" fmla="*/ 1200 w 1312"/>
              <a:gd name="T5" fmla="*/ 88 h 1760"/>
              <a:gd name="T6" fmla="*/ 1200 w 1312"/>
              <a:gd name="T7" fmla="*/ 1656 h 1760"/>
              <a:gd name="T8" fmla="*/ 1312 w 1312"/>
              <a:gd name="T9" fmla="*/ 1760 h 1760"/>
              <a:gd name="T10" fmla="*/ 0 w 1312"/>
              <a:gd name="T11" fmla="*/ 1760 h 1760"/>
              <a:gd name="T12" fmla="*/ 120 w 1312"/>
              <a:gd name="T13" fmla="*/ 1640 h 1760"/>
              <a:gd name="T14" fmla="*/ 120 w 1312"/>
              <a:gd name="T15" fmla="*/ 88 h 1760"/>
              <a:gd name="T16" fmla="*/ 24 w 1312"/>
              <a:gd name="T17" fmla="*/ 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CC28C"/>
          </a:solidFill>
          <a:ln w="6350" cap="flat" cmpd="sng">
            <a:noFill/>
            <a:prstDash val="solid"/>
            <a:round/>
            <a:headEnd/>
            <a:tailEnd/>
          </a:ln>
          <a:effectLst>
            <a:softEdge rad="31750"/>
          </a:effectLst>
        </p:spPr>
        <p:txBody>
          <a:bodyPr vert="vert270" wrap="square" lIns="0" tIns="0" rIns="0" bIns="0" anchor="t"/>
          <a:lstStyle/>
          <a:p>
            <a:pPr algn="ctr" defTabSz="1827886">
              <a:buClr>
                <a:srgbClr val="293947"/>
              </a:buClr>
              <a:defRPr/>
            </a:pPr>
            <a:endParaRPr lang="en-US" sz="3598" kern="0">
              <a:solidFill>
                <a:srgbClr val="FFFFFF"/>
              </a:solidFill>
              <a:latin typeface="Arial" charset="0"/>
            </a:endParaRPr>
          </a:p>
        </p:txBody>
      </p:sp>
      <p:sp>
        <p:nvSpPr>
          <p:cNvPr id="9" name="Freeform 4">
            <a:extLst>
              <a:ext uri="{FF2B5EF4-FFF2-40B4-BE49-F238E27FC236}">
                <a16:creationId xmlns:a16="http://schemas.microsoft.com/office/drawing/2014/main" id="{FABEF57A-D907-C097-853D-55BA270F09DF}"/>
              </a:ext>
            </a:extLst>
          </p:cNvPr>
          <p:cNvSpPr>
            <a:spLocks/>
          </p:cNvSpPr>
          <p:nvPr/>
        </p:nvSpPr>
        <p:spPr bwMode="auto">
          <a:xfrm>
            <a:off x="12213450" y="6460257"/>
            <a:ext cx="4204049" cy="4387294"/>
          </a:xfrm>
          <a:custGeom>
            <a:avLst/>
            <a:gdLst>
              <a:gd name="T0" fmla="*/ 24 w 1312"/>
              <a:gd name="T1" fmla="*/ 0 h 1760"/>
              <a:gd name="T2" fmla="*/ 1304 w 1312"/>
              <a:gd name="T3" fmla="*/ 0 h 1760"/>
              <a:gd name="T4" fmla="*/ 1200 w 1312"/>
              <a:gd name="T5" fmla="*/ 88 h 1760"/>
              <a:gd name="T6" fmla="*/ 1200 w 1312"/>
              <a:gd name="T7" fmla="*/ 1656 h 1760"/>
              <a:gd name="T8" fmla="*/ 1312 w 1312"/>
              <a:gd name="T9" fmla="*/ 1760 h 1760"/>
              <a:gd name="T10" fmla="*/ 0 w 1312"/>
              <a:gd name="T11" fmla="*/ 1760 h 1760"/>
              <a:gd name="T12" fmla="*/ 120 w 1312"/>
              <a:gd name="T13" fmla="*/ 1640 h 1760"/>
              <a:gd name="T14" fmla="*/ 120 w 1312"/>
              <a:gd name="T15" fmla="*/ 88 h 1760"/>
              <a:gd name="T16" fmla="*/ 24 w 1312"/>
              <a:gd name="T17" fmla="*/ 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CC28C"/>
          </a:solidFill>
          <a:ln w="6350" cap="flat" cmpd="sng">
            <a:noFill/>
            <a:prstDash val="solid"/>
            <a:round/>
            <a:headEnd/>
            <a:tailEnd/>
          </a:ln>
          <a:effectLst>
            <a:softEdge rad="31750"/>
          </a:effectLst>
        </p:spPr>
        <p:txBody>
          <a:bodyPr vert="vert270" wrap="square" lIns="0" tIns="0" rIns="0" bIns="0" anchor="t"/>
          <a:lstStyle/>
          <a:p>
            <a:pPr algn="ctr" defTabSz="1827886">
              <a:buClr>
                <a:srgbClr val="293947"/>
              </a:buClr>
              <a:defRPr/>
            </a:pPr>
            <a:endParaRPr lang="en-US" sz="3598" kern="0">
              <a:solidFill>
                <a:srgbClr val="FFFFFF"/>
              </a:solidFill>
              <a:latin typeface="Arial" charset="0"/>
            </a:endParaRPr>
          </a:p>
        </p:txBody>
      </p:sp>
      <p:sp>
        <p:nvSpPr>
          <p:cNvPr id="10" name="Freeform 4">
            <a:extLst>
              <a:ext uri="{FF2B5EF4-FFF2-40B4-BE49-F238E27FC236}">
                <a16:creationId xmlns:a16="http://schemas.microsoft.com/office/drawing/2014/main" id="{9C97F68B-00CF-A9F6-A9AB-C56E90BB2518}"/>
              </a:ext>
            </a:extLst>
          </p:cNvPr>
          <p:cNvSpPr>
            <a:spLocks/>
          </p:cNvSpPr>
          <p:nvPr/>
        </p:nvSpPr>
        <p:spPr bwMode="auto">
          <a:xfrm>
            <a:off x="6047553" y="6460257"/>
            <a:ext cx="4204049" cy="4387294"/>
          </a:xfrm>
          <a:custGeom>
            <a:avLst/>
            <a:gdLst>
              <a:gd name="T0" fmla="*/ 24 w 1312"/>
              <a:gd name="T1" fmla="*/ 0 h 1760"/>
              <a:gd name="T2" fmla="*/ 1304 w 1312"/>
              <a:gd name="T3" fmla="*/ 0 h 1760"/>
              <a:gd name="T4" fmla="*/ 1200 w 1312"/>
              <a:gd name="T5" fmla="*/ 88 h 1760"/>
              <a:gd name="T6" fmla="*/ 1200 w 1312"/>
              <a:gd name="T7" fmla="*/ 1656 h 1760"/>
              <a:gd name="T8" fmla="*/ 1312 w 1312"/>
              <a:gd name="T9" fmla="*/ 1760 h 1760"/>
              <a:gd name="T10" fmla="*/ 0 w 1312"/>
              <a:gd name="T11" fmla="*/ 1760 h 1760"/>
              <a:gd name="T12" fmla="*/ 120 w 1312"/>
              <a:gd name="T13" fmla="*/ 1640 h 1760"/>
              <a:gd name="T14" fmla="*/ 120 w 1312"/>
              <a:gd name="T15" fmla="*/ 88 h 1760"/>
              <a:gd name="T16" fmla="*/ 24 w 1312"/>
              <a:gd name="T17" fmla="*/ 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CC28C"/>
          </a:solidFill>
          <a:ln w="6350" cap="flat" cmpd="sng">
            <a:noFill/>
            <a:prstDash val="solid"/>
            <a:round/>
            <a:headEnd/>
            <a:tailEnd/>
          </a:ln>
          <a:effectLst>
            <a:softEdge rad="31750"/>
          </a:effectLst>
        </p:spPr>
        <p:txBody>
          <a:bodyPr vert="vert270" wrap="square" lIns="0" tIns="0" rIns="0" bIns="0" anchor="t"/>
          <a:lstStyle/>
          <a:p>
            <a:pPr algn="ctr" defTabSz="1827886">
              <a:buClr>
                <a:srgbClr val="293947"/>
              </a:buClr>
              <a:defRPr/>
            </a:pPr>
            <a:endParaRPr lang="en-US" sz="3598" kern="0">
              <a:solidFill>
                <a:srgbClr val="FFFFFF"/>
              </a:solidFill>
              <a:latin typeface="Arial" charset="0"/>
            </a:endParaRPr>
          </a:p>
        </p:txBody>
      </p:sp>
      <p:sp>
        <p:nvSpPr>
          <p:cNvPr id="11" name="Freeform 4">
            <a:extLst>
              <a:ext uri="{FF2B5EF4-FFF2-40B4-BE49-F238E27FC236}">
                <a16:creationId xmlns:a16="http://schemas.microsoft.com/office/drawing/2014/main" id="{2C8272B2-544E-43AC-84CB-242AEA1344AB}"/>
              </a:ext>
            </a:extLst>
          </p:cNvPr>
          <p:cNvSpPr>
            <a:spLocks/>
          </p:cNvSpPr>
          <p:nvPr/>
        </p:nvSpPr>
        <p:spPr bwMode="auto">
          <a:xfrm>
            <a:off x="998062" y="6460257"/>
            <a:ext cx="4204049" cy="4387294"/>
          </a:xfrm>
          <a:custGeom>
            <a:avLst/>
            <a:gdLst>
              <a:gd name="T0" fmla="*/ 24 w 1312"/>
              <a:gd name="T1" fmla="*/ 0 h 1760"/>
              <a:gd name="T2" fmla="*/ 1304 w 1312"/>
              <a:gd name="T3" fmla="*/ 0 h 1760"/>
              <a:gd name="T4" fmla="*/ 1200 w 1312"/>
              <a:gd name="T5" fmla="*/ 88 h 1760"/>
              <a:gd name="T6" fmla="*/ 1200 w 1312"/>
              <a:gd name="T7" fmla="*/ 1656 h 1760"/>
              <a:gd name="T8" fmla="*/ 1312 w 1312"/>
              <a:gd name="T9" fmla="*/ 1760 h 1760"/>
              <a:gd name="T10" fmla="*/ 0 w 1312"/>
              <a:gd name="T11" fmla="*/ 1760 h 1760"/>
              <a:gd name="T12" fmla="*/ 120 w 1312"/>
              <a:gd name="T13" fmla="*/ 1640 h 1760"/>
              <a:gd name="T14" fmla="*/ 120 w 1312"/>
              <a:gd name="T15" fmla="*/ 88 h 1760"/>
              <a:gd name="T16" fmla="*/ 24 w 1312"/>
              <a:gd name="T17" fmla="*/ 0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CC28C"/>
          </a:solidFill>
          <a:ln w="6350" cap="flat" cmpd="sng">
            <a:noFill/>
            <a:prstDash val="solid"/>
            <a:round/>
            <a:headEnd/>
            <a:tailEnd/>
          </a:ln>
          <a:effectLst>
            <a:softEdge rad="31750"/>
          </a:effectLst>
        </p:spPr>
        <p:txBody>
          <a:bodyPr vert="vert270" wrap="square" lIns="0" tIns="0" rIns="0" bIns="0" anchor="t"/>
          <a:lstStyle/>
          <a:p>
            <a:pPr algn="ctr" defTabSz="1827886">
              <a:buClr>
                <a:srgbClr val="293947"/>
              </a:buClr>
              <a:defRPr/>
            </a:pPr>
            <a:endParaRPr lang="en-US" sz="3598" kern="0">
              <a:solidFill>
                <a:srgbClr val="FFFFFF"/>
              </a:solidFill>
              <a:latin typeface="Arial" charset="0"/>
            </a:endParaRPr>
          </a:p>
        </p:txBody>
      </p:sp>
      <p:cxnSp>
        <p:nvCxnSpPr>
          <p:cNvPr id="13" name="Straight Arrow Connector 12">
            <a:extLst>
              <a:ext uri="{FF2B5EF4-FFF2-40B4-BE49-F238E27FC236}">
                <a16:creationId xmlns:a16="http://schemas.microsoft.com/office/drawing/2014/main" id="{859B73F0-1B84-F4AB-B1E0-0F9410E08C7A}"/>
              </a:ext>
            </a:extLst>
          </p:cNvPr>
          <p:cNvCxnSpPr>
            <a:cxnSpLocks/>
          </p:cNvCxnSpPr>
          <p:nvPr/>
        </p:nvCxnSpPr>
        <p:spPr>
          <a:xfrm>
            <a:off x="18206700" y="6284409"/>
            <a:ext cx="365569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006487-3A8F-64AC-0C4D-8D1490BF5734}"/>
              </a:ext>
            </a:extLst>
          </p:cNvPr>
          <p:cNvCxnSpPr>
            <a:cxnSpLocks/>
          </p:cNvCxnSpPr>
          <p:nvPr/>
        </p:nvCxnSpPr>
        <p:spPr>
          <a:xfrm>
            <a:off x="12487627" y="6284409"/>
            <a:ext cx="365569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03FFF1-9148-3DE4-389C-BBA8847923A9}"/>
              </a:ext>
            </a:extLst>
          </p:cNvPr>
          <p:cNvCxnSpPr>
            <a:cxnSpLocks/>
          </p:cNvCxnSpPr>
          <p:nvPr/>
        </p:nvCxnSpPr>
        <p:spPr>
          <a:xfrm>
            <a:off x="1197202" y="6284409"/>
            <a:ext cx="88673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9A79320-58EC-BC7A-C8FA-9EFC37B951C9}"/>
              </a:ext>
            </a:extLst>
          </p:cNvPr>
          <p:cNvSpPr/>
          <p:nvPr/>
        </p:nvSpPr>
        <p:spPr>
          <a:xfrm>
            <a:off x="3948234" y="5693216"/>
            <a:ext cx="3365288" cy="52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defRPr/>
            </a:pPr>
            <a:r>
              <a:rPr lang="ar-SA" sz="2399">
                <a:solidFill>
                  <a:schemeClr val="accent2">
                    <a:lumMod val="50000"/>
                  </a:schemeClr>
                </a:solidFill>
              </a:rPr>
              <a:t>إطلاق</a:t>
            </a:r>
            <a:r>
              <a:rPr lang="ar-SA" sz="2399"/>
              <a:t> التنفيذ </a:t>
            </a:r>
            <a:r>
              <a:rPr lang="en-GB" sz="2399" b="1">
                <a:solidFill>
                  <a:srgbClr val="592C37"/>
                </a:solidFill>
              </a:rPr>
              <a:t>*</a:t>
            </a:r>
          </a:p>
        </p:txBody>
      </p:sp>
      <p:sp>
        <p:nvSpPr>
          <p:cNvPr id="20" name="Oval 19">
            <a:extLst>
              <a:ext uri="{FF2B5EF4-FFF2-40B4-BE49-F238E27FC236}">
                <a16:creationId xmlns:a16="http://schemas.microsoft.com/office/drawing/2014/main" id="{F52747A9-EECA-0E16-57C5-68C450A474D9}"/>
              </a:ext>
            </a:extLst>
          </p:cNvPr>
          <p:cNvSpPr/>
          <p:nvPr/>
        </p:nvSpPr>
        <p:spPr bwMode="auto">
          <a:xfrm>
            <a:off x="19674735" y="6687433"/>
            <a:ext cx="719625" cy="719625"/>
          </a:xfrm>
          <a:prstGeom prst="ellipse">
            <a:avLst/>
          </a:prstGeom>
          <a:solidFill>
            <a:srgbClr val="FFFFFF"/>
          </a:solidFill>
          <a:ln w="25400" cap="flat" cmpd="sng" algn="ctr">
            <a:solidFill>
              <a:srgbClr val="C69940"/>
            </a:solidFill>
            <a:prstDash val="solid"/>
            <a:headEnd type="none" w="med" len="med"/>
            <a:tailEnd type="none" w="med" len="med"/>
          </a:ln>
          <a:effectLst/>
        </p:spPr>
        <p:txBody>
          <a:bodyPr vert="horz" wrap="none" lIns="179906" tIns="93551" rIns="179906" bIns="93551" numCol="1" rtlCol="0" anchor="ctr" anchorCtr="0" compatLnSpc="1">
            <a:prstTxWarp prst="textNoShape">
              <a:avLst/>
            </a:prstTxWarp>
          </a:bodyPr>
          <a:lstStyle/>
          <a:p>
            <a:pPr algn="ctr" defTabSz="1827886">
              <a:buClr>
                <a:srgbClr val="293947"/>
              </a:buClr>
              <a:defRPr/>
            </a:pPr>
            <a:r>
              <a:rPr lang="en-US" sz="2399" b="1" kern="0">
                <a:solidFill>
                  <a:srgbClr val="000000"/>
                </a:solidFill>
                <a:latin typeface="Arial"/>
              </a:rPr>
              <a:t>1</a:t>
            </a:r>
          </a:p>
        </p:txBody>
      </p:sp>
      <p:sp>
        <p:nvSpPr>
          <p:cNvPr id="21" name="Oval 20">
            <a:extLst>
              <a:ext uri="{FF2B5EF4-FFF2-40B4-BE49-F238E27FC236}">
                <a16:creationId xmlns:a16="http://schemas.microsoft.com/office/drawing/2014/main" id="{EEBAD488-4260-0112-A62D-B5B4310166AE}"/>
              </a:ext>
            </a:extLst>
          </p:cNvPr>
          <p:cNvSpPr/>
          <p:nvPr/>
        </p:nvSpPr>
        <p:spPr bwMode="auto">
          <a:xfrm>
            <a:off x="13955662" y="6687433"/>
            <a:ext cx="719625" cy="719625"/>
          </a:xfrm>
          <a:prstGeom prst="ellipse">
            <a:avLst/>
          </a:prstGeom>
          <a:solidFill>
            <a:srgbClr val="FFFFFF"/>
          </a:solidFill>
          <a:ln w="25400" cap="flat" cmpd="sng" algn="ctr">
            <a:solidFill>
              <a:srgbClr val="C69940"/>
            </a:solidFill>
            <a:prstDash val="solid"/>
            <a:headEnd type="none" w="med" len="med"/>
            <a:tailEnd type="none" w="med" len="med"/>
          </a:ln>
          <a:effectLst/>
        </p:spPr>
        <p:txBody>
          <a:bodyPr vert="horz" wrap="none" lIns="179906" tIns="93551" rIns="179906" bIns="93551" numCol="1" rtlCol="0" anchor="ctr" anchorCtr="0" compatLnSpc="1">
            <a:prstTxWarp prst="textNoShape">
              <a:avLst/>
            </a:prstTxWarp>
          </a:bodyPr>
          <a:lstStyle/>
          <a:p>
            <a:pPr algn="ctr" defTabSz="1827886">
              <a:buClr>
                <a:srgbClr val="293947"/>
              </a:buClr>
              <a:defRPr/>
            </a:pPr>
            <a:r>
              <a:rPr lang="en-US" sz="2399" b="1" kern="0">
                <a:solidFill>
                  <a:srgbClr val="000000"/>
                </a:solidFill>
                <a:latin typeface="Arial"/>
              </a:rPr>
              <a:t>2</a:t>
            </a:r>
          </a:p>
        </p:txBody>
      </p:sp>
      <p:sp>
        <p:nvSpPr>
          <p:cNvPr id="22" name="Oval 21">
            <a:extLst>
              <a:ext uri="{FF2B5EF4-FFF2-40B4-BE49-F238E27FC236}">
                <a16:creationId xmlns:a16="http://schemas.microsoft.com/office/drawing/2014/main" id="{C2112979-9F25-83CA-3BC7-E67BA82D1CAD}"/>
              </a:ext>
            </a:extLst>
          </p:cNvPr>
          <p:cNvSpPr/>
          <p:nvPr/>
        </p:nvSpPr>
        <p:spPr bwMode="auto">
          <a:xfrm>
            <a:off x="7789765" y="6687433"/>
            <a:ext cx="719625" cy="719625"/>
          </a:xfrm>
          <a:prstGeom prst="ellipse">
            <a:avLst/>
          </a:prstGeom>
          <a:solidFill>
            <a:srgbClr val="FFFFFF"/>
          </a:solidFill>
          <a:ln w="25400" cap="flat" cmpd="sng" algn="ctr">
            <a:solidFill>
              <a:srgbClr val="C69940"/>
            </a:solidFill>
            <a:prstDash val="solid"/>
            <a:headEnd type="none" w="med" len="med"/>
            <a:tailEnd type="none" w="med" len="med"/>
          </a:ln>
          <a:effectLst/>
        </p:spPr>
        <p:txBody>
          <a:bodyPr vert="horz" wrap="none" lIns="179906" tIns="93551" rIns="179906" bIns="93551" numCol="1" rtlCol="0" anchor="ctr" anchorCtr="0" compatLnSpc="1">
            <a:prstTxWarp prst="textNoShape">
              <a:avLst/>
            </a:prstTxWarp>
          </a:bodyPr>
          <a:lstStyle/>
          <a:p>
            <a:pPr algn="ctr" defTabSz="1827886">
              <a:buClr>
                <a:srgbClr val="293947"/>
              </a:buClr>
              <a:defRPr/>
            </a:pPr>
            <a:r>
              <a:rPr lang="en-US" sz="2399" b="1" kern="0">
                <a:solidFill>
                  <a:srgbClr val="000000"/>
                </a:solidFill>
                <a:latin typeface="Arial"/>
              </a:rPr>
              <a:t>3</a:t>
            </a:r>
          </a:p>
        </p:txBody>
      </p:sp>
      <p:sp>
        <p:nvSpPr>
          <p:cNvPr id="23" name="Oval 22">
            <a:extLst>
              <a:ext uri="{FF2B5EF4-FFF2-40B4-BE49-F238E27FC236}">
                <a16:creationId xmlns:a16="http://schemas.microsoft.com/office/drawing/2014/main" id="{D0D00F6D-3A24-30A7-1DDE-7AE153A8DD4E}"/>
              </a:ext>
            </a:extLst>
          </p:cNvPr>
          <p:cNvSpPr/>
          <p:nvPr/>
        </p:nvSpPr>
        <p:spPr bwMode="auto">
          <a:xfrm>
            <a:off x="2740272" y="6687433"/>
            <a:ext cx="719625" cy="719625"/>
          </a:xfrm>
          <a:prstGeom prst="ellipse">
            <a:avLst/>
          </a:prstGeom>
          <a:solidFill>
            <a:srgbClr val="FFFFFF"/>
          </a:solidFill>
          <a:ln w="25400" cap="flat" cmpd="sng" algn="ctr">
            <a:solidFill>
              <a:srgbClr val="C69940"/>
            </a:solidFill>
            <a:prstDash val="solid"/>
            <a:headEnd type="none" w="med" len="med"/>
            <a:tailEnd type="none" w="med" len="med"/>
          </a:ln>
          <a:effectLst/>
        </p:spPr>
        <p:txBody>
          <a:bodyPr vert="horz" wrap="none" lIns="179906" tIns="93551" rIns="179906" bIns="93551" numCol="1" rtlCol="0" anchor="ctr" anchorCtr="0" compatLnSpc="1">
            <a:prstTxWarp prst="textNoShape">
              <a:avLst/>
            </a:prstTxWarp>
          </a:bodyPr>
          <a:lstStyle/>
          <a:p>
            <a:pPr algn="ctr" defTabSz="1827886">
              <a:buClr>
                <a:srgbClr val="293947"/>
              </a:buClr>
              <a:defRPr/>
            </a:pPr>
            <a:r>
              <a:rPr lang="en-US" sz="2399" b="1" kern="0">
                <a:solidFill>
                  <a:srgbClr val="000000"/>
                </a:solidFill>
                <a:latin typeface="Arial"/>
              </a:rPr>
              <a:t>4</a:t>
            </a:r>
          </a:p>
        </p:txBody>
      </p:sp>
      <p:grpSp>
        <p:nvGrpSpPr>
          <p:cNvPr id="30" name="Group 29">
            <a:extLst>
              <a:ext uri="{FF2B5EF4-FFF2-40B4-BE49-F238E27FC236}">
                <a16:creationId xmlns:a16="http://schemas.microsoft.com/office/drawing/2014/main" id="{EB038D40-A7D9-3874-80A0-C7DE60A4A451}"/>
              </a:ext>
            </a:extLst>
          </p:cNvPr>
          <p:cNvGrpSpPr/>
          <p:nvPr/>
        </p:nvGrpSpPr>
        <p:grpSpPr>
          <a:xfrm>
            <a:off x="18586428" y="5693216"/>
            <a:ext cx="2896239" cy="526424"/>
            <a:chOff x="1456021" y="2808204"/>
            <a:chExt cx="1448874" cy="263349"/>
          </a:xfrm>
        </p:grpSpPr>
        <p:sp>
          <p:nvSpPr>
            <p:cNvPr id="14" name="Rectangle 13">
              <a:extLst>
                <a:ext uri="{FF2B5EF4-FFF2-40B4-BE49-F238E27FC236}">
                  <a16:creationId xmlns:a16="http://schemas.microsoft.com/office/drawing/2014/main" id="{4AA30EA2-9A6F-C548-C3D5-7A52C6B1EB81}"/>
                </a:ext>
              </a:extLst>
            </p:cNvPr>
            <p:cNvSpPr/>
            <p:nvPr/>
          </p:nvSpPr>
          <p:spPr>
            <a:xfrm>
              <a:off x="1519621" y="2808204"/>
              <a:ext cx="1385274" cy="263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defRPr/>
              </a:pPr>
              <a:r>
                <a:rPr lang="ar-SA" sz="2399">
                  <a:solidFill>
                    <a:schemeClr val="accent2">
                      <a:lumMod val="50000"/>
                    </a:schemeClr>
                  </a:solidFill>
                </a:rPr>
                <a:t>الحوكمة</a:t>
              </a:r>
              <a:endParaRPr lang="en-GB" sz="2399" b="1">
                <a:solidFill>
                  <a:schemeClr val="accent2">
                    <a:lumMod val="50000"/>
                  </a:schemeClr>
                </a:solidFill>
              </a:endParaRPr>
            </a:p>
          </p:txBody>
        </p:sp>
        <p:sp>
          <p:nvSpPr>
            <p:cNvPr id="24" name="Oval 23">
              <a:extLst>
                <a:ext uri="{FF2B5EF4-FFF2-40B4-BE49-F238E27FC236}">
                  <a16:creationId xmlns:a16="http://schemas.microsoft.com/office/drawing/2014/main" id="{CC62A43D-D9DF-7FC3-BEC2-DCD4F26B9523}"/>
                </a:ext>
              </a:extLst>
            </p:cNvPr>
            <p:cNvSpPr/>
            <p:nvPr/>
          </p:nvSpPr>
          <p:spPr>
            <a:xfrm>
              <a:off x="1456021" y="2831878"/>
              <a:ext cx="216000" cy="216000"/>
            </a:xfrm>
            <a:prstGeom prst="ellipse">
              <a:avLst/>
            </a:prstGeom>
            <a:solidFill>
              <a:srgbClr val="592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spcAft>
                  <a:spcPts val="1199"/>
                </a:spcAft>
                <a:defRPr/>
              </a:pPr>
              <a:r>
                <a:rPr lang="en-GB" sz="2599" b="1">
                  <a:solidFill>
                    <a:prstClr val="white"/>
                  </a:solidFill>
                </a:rPr>
                <a:t>1</a:t>
              </a:r>
            </a:p>
          </p:txBody>
        </p:sp>
      </p:grpSp>
      <p:grpSp>
        <p:nvGrpSpPr>
          <p:cNvPr id="28" name="Group 27">
            <a:extLst>
              <a:ext uri="{FF2B5EF4-FFF2-40B4-BE49-F238E27FC236}">
                <a16:creationId xmlns:a16="http://schemas.microsoft.com/office/drawing/2014/main" id="{46F0FC74-606E-33B0-8176-04C28BB17A9C}"/>
              </a:ext>
            </a:extLst>
          </p:cNvPr>
          <p:cNvGrpSpPr/>
          <p:nvPr/>
        </p:nvGrpSpPr>
        <p:grpSpPr>
          <a:xfrm>
            <a:off x="12423141" y="5693216"/>
            <a:ext cx="3784670" cy="526424"/>
            <a:chOff x="3749860" y="2808204"/>
            <a:chExt cx="1893321" cy="263349"/>
          </a:xfrm>
        </p:grpSpPr>
        <p:sp>
          <p:nvSpPr>
            <p:cNvPr id="16" name="Rectangle 15">
              <a:extLst>
                <a:ext uri="{FF2B5EF4-FFF2-40B4-BE49-F238E27FC236}">
                  <a16:creationId xmlns:a16="http://schemas.microsoft.com/office/drawing/2014/main" id="{65680431-ACBA-3C24-D79F-6FD4F7E92E0B}"/>
                </a:ext>
              </a:extLst>
            </p:cNvPr>
            <p:cNvSpPr/>
            <p:nvPr/>
          </p:nvSpPr>
          <p:spPr>
            <a:xfrm>
              <a:off x="3959660" y="2808204"/>
              <a:ext cx="1683521" cy="263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defRPr/>
              </a:pPr>
              <a:r>
                <a:rPr lang="ar-SA" sz="2399">
                  <a:solidFill>
                    <a:schemeClr val="accent2">
                      <a:lumMod val="50000"/>
                    </a:schemeClr>
                  </a:solidFill>
                </a:rPr>
                <a:t>المواءمة الاستراتيجية</a:t>
              </a:r>
              <a:endParaRPr lang="en-GB" sz="2399" b="1">
                <a:solidFill>
                  <a:schemeClr val="accent2">
                    <a:lumMod val="50000"/>
                  </a:schemeClr>
                </a:solidFill>
              </a:endParaRPr>
            </a:p>
          </p:txBody>
        </p:sp>
        <p:sp>
          <p:nvSpPr>
            <p:cNvPr id="25" name="Oval 24">
              <a:extLst>
                <a:ext uri="{FF2B5EF4-FFF2-40B4-BE49-F238E27FC236}">
                  <a16:creationId xmlns:a16="http://schemas.microsoft.com/office/drawing/2014/main" id="{8A40912E-C3DE-DEC1-C138-396F5B1B732E}"/>
                </a:ext>
              </a:extLst>
            </p:cNvPr>
            <p:cNvSpPr/>
            <p:nvPr/>
          </p:nvSpPr>
          <p:spPr>
            <a:xfrm>
              <a:off x="3749860" y="2831878"/>
              <a:ext cx="216000" cy="216000"/>
            </a:xfrm>
            <a:prstGeom prst="ellipse">
              <a:avLst/>
            </a:prstGeom>
            <a:solidFill>
              <a:srgbClr val="592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spcAft>
                  <a:spcPts val="1199"/>
                </a:spcAft>
                <a:defRPr/>
              </a:pPr>
              <a:r>
                <a:rPr lang="en-GB" sz="2599" b="1">
                  <a:solidFill>
                    <a:prstClr val="white"/>
                  </a:solidFill>
                </a:rPr>
                <a:t>2</a:t>
              </a:r>
            </a:p>
          </p:txBody>
        </p:sp>
      </p:grpSp>
      <p:sp>
        <p:nvSpPr>
          <p:cNvPr id="27" name="Oval 26">
            <a:extLst>
              <a:ext uri="{FF2B5EF4-FFF2-40B4-BE49-F238E27FC236}">
                <a16:creationId xmlns:a16="http://schemas.microsoft.com/office/drawing/2014/main" id="{496FC0FB-98E0-634F-81E0-C6BA6D5FCDCC}"/>
              </a:ext>
            </a:extLst>
          </p:cNvPr>
          <p:cNvSpPr/>
          <p:nvPr/>
        </p:nvSpPr>
        <p:spPr>
          <a:xfrm>
            <a:off x="4375714" y="5740538"/>
            <a:ext cx="431775" cy="431775"/>
          </a:xfrm>
          <a:prstGeom prst="ellipse">
            <a:avLst/>
          </a:prstGeom>
          <a:solidFill>
            <a:srgbClr val="592C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7886">
              <a:spcAft>
                <a:spcPts val="1199"/>
              </a:spcAft>
              <a:defRPr/>
            </a:pPr>
            <a:r>
              <a:rPr lang="en-GB" sz="2599" b="1">
                <a:solidFill>
                  <a:prstClr val="white"/>
                </a:solidFill>
              </a:rPr>
              <a:t>3</a:t>
            </a:r>
          </a:p>
        </p:txBody>
      </p:sp>
      <p:sp>
        <p:nvSpPr>
          <p:cNvPr id="32" name="Rectangle 31">
            <a:extLst>
              <a:ext uri="{FF2B5EF4-FFF2-40B4-BE49-F238E27FC236}">
                <a16:creationId xmlns:a16="http://schemas.microsoft.com/office/drawing/2014/main" id="{23578A6D-9A1E-7FB3-DB37-7FA3065D3539}"/>
              </a:ext>
            </a:extLst>
          </p:cNvPr>
          <p:cNvSpPr/>
          <p:nvPr/>
        </p:nvSpPr>
        <p:spPr>
          <a:xfrm>
            <a:off x="12762622" y="7876175"/>
            <a:ext cx="3105704" cy="1384610"/>
          </a:xfrm>
          <a:prstGeom prst="rect">
            <a:avLst/>
          </a:prstGeom>
        </p:spPr>
        <p:txBody>
          <a:bodyPr wrap="square">
            <a:spAutoFit/>
          </a:bodyPr>
          <a:lstStyle/>
          <a:p>
            <a:pPr marL="0" lvl="1" algn="ctr" defTabSz="1827886" fontAlgn="base">
              <a:spcBef>
                <a:spcPts val="3598"/>
              </a:spcBef>
              <a:spcAft>
                <a:spcPct val="0"/>
              </a:spcAft>
              <a:buClr>
                <a:srgbClr val="293947"/>
              </a:buClr>
              <a:defRPr/>
            </a:pPr>
            <a:r>
              <a:rPr lang="ar-SA" sz="2799"/>
              <a:t>المواءمة الكاملة لإدارة الأداء مع استراتيجية الشركة</a:t>
            </a:r>
            <a:endParaRPr lang="en-US" sz="2599">
              <a:solidFill>
                <a:prstClr val="white"/>
              </a:solidFill>
              <a:latin typeface="Arial"/>
            </a:endParaRPr>
          </a:p>
        </p:txBody>
      </p:sp>
      <p:sp>
        <p:nvSpPr>
          <p:cNvPr id="33" name="Rectangle 32">
            <a:extLst>
              <a:ext uri="{FF2B5EF4-FFF2-40B4-BE49-F238E27FC236}">
                <a16:creationId xmlns:a16="http://schemas.microsoft.com/office/drawing/2014/main" id="{5C2FD075-5850-D7FD-4352-7A5B491F2A4A}"/>
              </a:ext>
            </a:extLst>
          </p:cNvPr>
          <p:cNvSpPr/>
          <p:nvPr/>
        </p:nvSpPr>
        <p:spPr>
          <a:xfrm>
            <a:off x="6596725" y="8076124"/>
            <a:ext cx="3105704" cy="1815369"/>
          </a:xfrm>
          <a:prstGeom prst="rect">
            <a:avLst/>
          </a:prstGeom>
        </p:spPr>
        <p:txBody>
          <a:bodyPr wrap="square">
            <a:spAutoFit/>
          </a:bodyPr>
          <a:lstStyle/>
          <a:p>
            <a:pPr algn="ctr" rtl="1"/>
            <a:r>
              <a:rPr lang="ar-SA" sz="2799"/>
              <a:t>توزيع واضح وفعّال لمؤشرات الأداء الرئيسية وتحديد الأهداف</a:t>
            </a:r>
          </a:p>
        </p:txBody>
      </p:sp>
      <p:sp>
        <p:nvSpPr>
          <p:cNvPr id="34" name="Rectangle 33">
            <a:extLst>
              <a:ext uri="{FF2B5EF4-FFF2-40B4-BE49-F238E27FC236}">
                <a16:creationId xmlns:a16="http://schemas.microsoft.com/office/drawing/2014/main" id="{12611A8C-C539-D17E-E44B-EF3A5FE6774C}"/>
              </a:ext>
            </a:extLst>
          </p:cNvPr>
          <p:cNvSpPr/>
          <p:nvPr/>
        </p:nvSpPr>
        <p:spPr>
          <a:xfrm>
            <a:off x="1559028" y="8076123"/>
            <a:ext cx="3105704" cy="953851"/>
          </a:xfrm>
          <a:prstGeom prst="rect">
            <a:avLst/>
          </a:prstGeom>
        </p:spPr>
        <p:txBody>
          <a:bodyPr wrap="square">
            <a:spAutoFit/>
          </a:bodyPr>
          <a:lstStyle/>
          <a:p>
            <a:pPr marL="0" lvl="1" algn="ctr" defTabSz="1827886" rtl="1" fontAlgn="base">
              <a:spcBef>
                <a:spcPts val="3598"/>
              </a:spcBef>
              <a:spcAft>
                <a:spcPct val="0"/>
              </a:spcAft>
              <a:buClr>
                <a:srgbClr val="293947"/>
              </a:buClr>
              <a:defRPr/>
            </a:pPr>
            <a:r>
              <a:rPr lang="ar-SA" sz="2799"/>
              <a:t>مصادر بيانات دقيقة وكاملة وشفافة</a:t>
            </a:r>
            <a:endParaRPr lang="en-US" sz="2599">
              <a:solidFill>
                <a:prstClr val="white"/>
              </a:solidFill>
              <a:latin typeface="Arial"/>
            </a:endParaRPr>
          </a:p>
        </p:txBody>
      </p:sp>
      <p:sp>
        <p:nvSpPr>
          <p:cNvPr id="38" name="Rectangle 37">
            <a:extLst>
              <a:ext uri="{FF2B5EF4-FFF2-40B4-BE49-F238E27FC236}">
                <a16:creationId xmlns:a16="http://schemas.microsoft.com/office/drawing/2014/main" id="{75EE9397-A783-6914-5F43-71EFC98251ED}"/>
              </a:ext>
            </a:extLst>
          </p:cNvPr>
          <p:cNvSpPr/>
          <p:nvPr/>
        </p:nvSpPr>
        <p:spPr>
          <a:xfrm>
            <a:off x="17932520" y="5541776"/>
            <a:ext cx="4204051" cy="5442320"/>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468"/>
          </a:p>
        </p:txBody>
      </p:sp>
      <p:sp>
        <p:nvSpPr>
          <p:cNvPr id="26" name="Rectangle 2">
            <a:extLst>
              <a:ext uri="{FF2B5EF4-FFF2-40B4-BE49-F238E27FC236}">
                <a16:creationId xmlns:a16="http://schemas.microsoft.com/office/drawing/2014/main" id="{0A4A957C-BF23-89CD-B452-712E5D9C3124}"/>
              </a:ext>
            </a:extLst>
          </p:cNvPr>
          <p:cNvSpPr>
            <a:spLocks noChangeArrowheads="1"/>
          </p:cNvSpPr>
          <p:nvPr/>
        </p:nvSpPr>
        <p:spPr bwMode="auto">
          <a:xfrm>
            <a:off x="18449616" y="7700335"/>
            <a:ext cx="3169864" cy="2769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785" tIns="91392" rIns="182785" bIns="91392" numCol="1" anchor="ctr" anchorCtr="0" compatLnSpc="1">
            <a:prstTxWarp prst="textNoShape">
              <a:avLst/>
            </a:prstTxWarp>
            <a:spAutoFit/>
          </a:bodyPr>
          <a:lstStyle/>
          <a:p>
            <a:pPr lvl="0" algn="ctr" rtl="1" eaLnBrk="0" fontAlgn="base" hangingPunct="0">
              <a:spcBef>
                <a:spcPct val="0"/>
              </a:spcBef>
              <a:spcAft>
                <a:spcPct val="0"/>
              </a:spcAft>
            </a:pPr>
            <a:r>
              <a:rPr lang="ar-SA" sz="2800"/>
              <a:t>حوكمة إدارة أداء الشركة بشكل مستدام مع التزام دائم بتقديم تقارير دقيقة ومتسقة وفق معايير موحدة</a:t>
            </a:r>
            <a:endParaRPr lang="en-US" altLang="en-US" sz="2799"/>
          </a:p>
        </p:txBody>
      </p:sp>
      <p:sp>
        <p:nvSpPr>
          <p:cNvPr id="7" name="Rectangle 6">
            <a:extLst>
              <a:ext uri="{FF2B5EF4-FFF2-40B4-BE49-F238E27FC236}">
                <a16:creationId xmlns:a16="http://schemas.microsoft.com/office/drawing/2014/main" id="{EC7F1C65-5DDC-E4A9-8F59-C61789C6FD9A}"/>
              </a:ext>
            </a:extLst>
          </p:cNvPr>
          <p:cNvSpPr/>
          <p:nvPr/>
        </p:nvSpPr>
        <p:spPr>
          <a:xfrm>
            <a:off x="22756701" y="755340"/>
            <a:ext cx="164838" cy="1230467"/>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6972">
              <a:defRPr/>
            </a:pPr>
            <a:endParaRPr lang="en-US" sz="3596">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29" name="Rectangle 28">
            <a:extLst>
              <a:ext uri="{FF2B5EF4-FFF2-40B4-BE49-F238E27FC236}">
                <a16:creationId xmlns:a16="http://schemas.microsoft.com/office/drawing/2014/main" id="{63F708EB-BD38-D6A6-E3EF-630BEDBBA83B}"/>
              </a:ext>
            </a:extLst>
          </p:cNvPr>
          <p:cNvSpPr/>
          <p:nvPr/>
        </p:nvSpPr>
        <p:spPr>
          <a:xfrm rot="5400000">
            <a:off x="-831364" y="834938"/>
            <a:ext cx="1827738"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35" name="Rectangle 34">
            <a:extLst>
              <a:ext uri="{FF2B5EF4-FFF2-40B4-BE49-F238E27FC236}">
                <a16:creationId xmlns:a16="http://schemas.microsoft.com/office/drawing/2014/main" id="{1AD1D230-232B-390C-B8C8-94201A6D7168}"/>
              </a:ext>
            </a:extLst>
          </p:cNvPr>
          <p:cNvSpPr/>
          <p:nvPr/>
        </p:nvSpPr>
        <p:spPr>
          <a:xfrm rot="5400000">
            <a:off x="-831364" y="2537027"/>
            <a:ext cx="1827738"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36" name="Picture 35" descr="A roof of a building with a roof overhang&#10;&#10;Description automatically generated">
            <a:extLst>
              <a:ext uri="{FF2B5EF4-FFF2-40B4-BE49-F238E27FC236}">
                <a16:creationId xmlns:a16="http://schemas.microsoft.com/office/drawing/2014/main" id="{A996C68C-7690-07D4-951C-C677A0BC192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152735" y="3572"/>
            <a:ext cx="1218565" cy="6895687"/>
          </a:xfrm>
          <a:prstGeom prst="rect">
            <a:avLst/>
          </a:prstGeom>
        </p:spPr>
      </p:pic>
      <p:sp>
        <p:nvSpPr>
          <p:cNvPr id="37" name="Rectangle 36">
            <a:extLst>
              <a:ext uri="{FF2B5EF4-FFF2-40B4-BE49-F238E27FC236}">
                <a16:creationId xmlns:a16="http://schemas.microsoft.com/office/drawing/2014/main" id="{DA63E088-BF80-A9CC-016B-9BD8C63F3F82}"/>
              </a:ext>
            </a:extLst>
          </p:cNvPr>
          <p:cNvSpPr/>
          <p:nvPr/>
        </p:nvSpPr>
        <p:spPr>
          <a:xfrm>
            <a:off x="23152739" y="6899258"/>
            <a:ext cx="1218561" cy="681317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495" tIns="101495" rIns="101495" bIns="101495" numCol="1" spcCol="38100" rtlCol="0" anchor="ctr">
            <a:noAutofit/>
          </a:bodyPr>
          <a:lstStyle/>
          <a:p>
            <a:pPr defTabSz="1649351">
              <a:defRPr/>
            </a:pPr>
            <a:endParaRPr lang="en-SA" sz="6395">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40" name="Picture 39" descr="A white logo with black background&#10;&#10;Description automatically generated">
            <a:extLst>
              <a:ext uri="{FF2B5EF4-FFF2-40B4-BE49-F238E27FC236}">
                <a16:creationId xmlns:a16="http://schemas.microsoft.com/office/drawing/2014/main" id="{D68A9203-0420-2EA2-3176-3FDD9A682B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99874" y="194596"/>
            <a:ext cx="980309" cy="1138319"/>
          </a:xfrm>
          <a:prstGeom prst="rect">
            <a:avLst/>
          </a:prstGeom>
        </p:spPr>
      </p:pic>
      <p:sp>
        <p:nvSpPr>
          <p:cNvPr id="41" name="Slide Number Placeholder 43">
            <a:extLst>
              <a:ext uri="{FF2B5EF4-FFF2-40B4-BE49-F238E27FC236}">
                <a16:creationId xmlns:a16="http://schemas.microsoft.com/office/drawing/2014/main" id="{A8A2210C-E5C2-3C35-3398-6D48AD0BE9DA}"/>
              </a:ext>
            </a:extLst>
          </p:cNvPr>
          <p:cNvSpPr txBox="1">
            <a:spLocks/>
          </p:cNvSpPr>
          <p:nvPr/>
        </p:nvSpPr>
        <p:spPr>
          <a:xfrm flipH="1">
            <a:off x="23288004" y="12795591"/>
            <a:ext cx="930847" cy="521526"/>
          </a:xfrm>
          <a:prstGeom prst="rect">
            <a:avLst/>
          </a:prstGeom>
        </p:spPr>
        <p:txBody>
          <a:bodyPr vert="horz" lIns="182691" tIns="91344" rIns="182691" bIns="9134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6972">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6972">
                <a:lnSpc>
                  <a:spcPct val="150000"/>
                </a:lnSpc>
                <a:spcBef>
                  <a:spcPts val="1199"/>
                </a:spcBef>
                <a:defRPr/>
              </a:pPr>
              <a:t>8</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43" name="TextBox 42">
            <a:extLst>
              <a:ext uri="{FF2B5EF4-FFF2-40B4-BE49-F238E27FC236}">
                <a16:creationId xmlns:a16="http://schemas.microsoft.com/office/drawing/2014/main" id="{6021F408-7BBF-A09E-1841-6B17D1FA244F}"/>
              </a:ext>
            </a:extLst>
          </p:cNvPr>
          <p:cNvSpPr txBox="1"/>
          <p:nvPr/>
        </p:nvSpPr>
        <p:spPr>
          <a:xfrm>
            <a:off x="7882593" y="953372"/>
            <a:ext cx="14588356" cy="860557"/>
          </a:xfrm>
          <a:prstGeom prst="rect">
            <a:avLst/>
          </a:prstGeom>
          <a:noFill/>
        </p:spPr>
        <p:txBody>
          <a:bodyPr wrap="square">
            <a:spAutoFit/>
          </a:bodyPr>
          <a:lstStyle/>
          <a:p>
            <a:pPr algn="r" defTabSz="2435901" rtl="1">
              <a:lnSpc>
                <a:spcPct val="90000"/>
              </a:lnSpc>
              <a:spcBef>
                <a:spcPts val="4496"/>
              </a:spcBef>
              <a:buSzPct val="123000"/>
            </a:pPr>
            <a:r>
              <a:rPr lang="ar-SA" sz="5397">
                <a:solidFill>
                  <a:srgbClr val="BC9A69"/>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rPr>
              <a:t>إطار العمل الخاص بإدارة الأداء</a:t>
            </a:r>
          </a:p>
        </p:txBody>
      </p:sp>
    </p:spTree>
    <p:extLst>
      <p:ext uri="{BB962C8B-B14F-4D97-AF65-F5344CB8AC3E}">
        <p14:creationId xmlns:p14="http://schemas.microsoft.com/office/powerpoint/2010/main" val="341156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06E9A-4F52-EAC7-9593-5B9BAFAE09F5}"/>
            </a:ext>
          </a:extLst>
        </p:cNvPr>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8E579B9F-C5AC-3AFB-9B9A-BA8378C95348}"/>
              </a:ext>
            </a:extLst>
          </p:cNvPr>
          <p:cNvGraphicFramePr>
            <a:graphicFrameLocks noChangeAspect="1"/>
          </p:cNvGraphicFramePr>
          <p:nvPr>
            <p:custDataLst>
              <p:tags r:id="rId1"/>
            </p:custDataLst>
          </p:nvPr>
        </p:nvGraphicFramePr>
        <p:xfrm>
          <a:off x="3175" y="6746"/>
          <a:ext cx="3174" cy="3174"/>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18" name="think-cell data - do not delete" hidden="1">
                        <a:extLst>
                          <a:ext uri="{FF2B5EF4-FFF2-40B4-BE49-F238E27FC236}">
                            <a16:creationId xmlns:a16="http://schemas.microsoft.com/office/drawing/2014/main" id="{8E579B9F-C5AC-3AFB-9B9A-BA8378C95348}"/>
                          </a:ext>
                        </a:extLst>
                      </p:cNvPr>
                      <p:cNvPicPr/>
                      <p:nvPr/>
                    </p:nvPicPr>
                    <p:blipFill>
                      <a:blip r:embed="rId5"/>
                      <a:stretch>
                        <a:fillRect/>
                      </a:stretch>
                    </p:blipFill>
                    <p:spPr>
                      <a:xfrm>
                        <a:off x="3175" y="6746"/>
                        <a:ext cx="3174" cy="317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DA5DE911-C9BB-1069-5B42-9F6BEE412985}"/>
              </a:ext>
            </a:extLst>
          </p:cNvPr>
          <p:cNvSpPr/>
          <p:nvPr/>
        </p:nvSpPr>
        <p:spPr>
          <a:xfrm>
            <a:off x="22756701" y="755340"/>
            <a:ext cx="164838" cy="1230467"/>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6972">
              <a:defRPr/>
            </a:pPr>
            <a:endParaRPr lang="en-US" sz="3596">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29" name="Rectangle 28">
            <a:extLst>
              <a:ext uri="{FF2B5EF4-FFF2-40B4-BE49-F238E27FC236}">
                <a16:creationId xmlns:a16="http://schemas.microsoft.com/office/drawing/2014/main" id="{C8A83505-EEBD-B0AB-5978-E55FA53CD9D1}"/>
              </a:ext>
            </a:extLst>
          </p:cNvPr>
          <p:cNvSpPr/>
          <p:nvPr/>
        </p:nvSpPr>
        <p:spPr>
          <a:xfrm rot="5400000">
            <a:off x="-831364" y="834938"/>
            <a:ext cx="1827738"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35" name="Rectangle 34">
            <a:extLst>
              <a:ext uri="{FF2B5EF4-FFF2-40B4-BE49-F238E27FC236}">
                <a16:creationId xmlns:a16="http://schemas.microsoft.com/office/drawing/2014/main" id="{248F7253-D038-B934-952D-E3FD20D5DF11}"/>
              </a:ext>
            </a:extLst>
          </p:cNvPr>
          <p:cNvSpPr/>
          <p:nvPr/>
        </p:nvSpPr>
        <p:spPr>
          <a:xfrm rot="5400000">
            <a:off x="-831364" y="2537027"/>
            <a:ext cx="1827738"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6972">
              <a:defRPr/>
            </a:pPr>
            <a:endParaRPr lang="en-US" sz="1997" b="1">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36" name="Picture 35" descr="A roof of a building with a roof overhang&#10;&#10;Description automatically generated">
            <a:extLst>
              <a:ext uri="{FF2B5EF4-FFF2-40B4-BE49-F238E27FC236}">
                <a16:creationId xmlns:a16="http://schemas.microsoft.com/office/drawing/2014/main" id="{925568ED-4C31-F73E-C0AC-2E0225882E2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152735" y="3572"/>
            <a:ext cx="1218565" cy="6895687"/>
          </a:xfrm>
          <a:prstGeom prst="rect">
            <a:avLst/>
          </a:prstGeom>
        </p:spPr>
      </p:pic>
      <p:sp>
        <p:nvSpPr>
          <p:cNvPr id="37" name="Rectangle 36">
            <a:extLst>
              <a:ext uri="{FF2B5EF4-FFF2-40B4-BE49-F238E27FC236}">
                <a16:creationId xmlns:a16="http://schemas.microsoft.com/office/drawing/2014/main" id="{1FC91775-CF20-7439-E035-7420AD26B3AD}"/>
              </a:ext>
            </a:extLst>
          </p:cNvPr>
          <p:cNvSpPr/>
          <p:nvPr/>
        </p:nvSpPr>
        <p:spPr>
          <a:xfrm>
            <a:off x="23152739" y="6899258"/>
            <a:ext cx="1218561" cy="681317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495" tIns="101495" rIns="101495" bIns="101495" numCol="1" spcCol="38100" rtlCol="0" anchor="ctr">
            <a:noAutofit/>
          </a:bodyPr>
          <a:lstStyle/>
          <a:p>
            <a:pPr defTabSz="1649351">
              <a:defRPr/>
            </a:pPr>
            <a:endParaRPr lang="en-SA" sz="6395">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40" name="Picture 39" descr="A white logo with black background&#10;&#10;Description automatically generated">
            <a:extLst>
              <a:ext uri="{FF2B5EF4-FFF2-40B4-BE49-F238E27FC236}">
                <a16:creationId xmlns:a16="http://schemas.microsoft.com/office/drawing/2014/main" id="{9806DDBA-3796-3E32-64FF-862E841476B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99874" y="194596"/>
            <a:ext cx="980309" cy="1138319"/>
          </a:xfrm>
          <a:prstGeom prst="rect">
            <a:avLst/>
          </a:prstGeom>
        </p:spPr>
      </p:pic>
      <p:sp>
        <p:nvSpPr>
          <p:cNvPr id="41" name="Slide Number Placeholder 43">
            <a:extLst>
              <a:ext uri="{FF2B5EF4-FFF2-40B4-BE49-F238E27FC236}">
                <a16:creationId xmlns:a16="http://schemas.microsoft.com/office/drawing/2014/main" id="{DB03A454-2B38-7716-9C9B-2649E2598995}"/>
              </a:ext>
            </a:extLst>
          </p:cNvPr>
          <p:cNvSpPr txBox="1">
            <a:spLocks/>
          </p:cNvSpPr>
          <p:nvPr/>
        </p:nvSpPr>
        <p:spPr>
          <a:xfrm flipH="1">
            <a:off x="23288004" y="12795591"/>
            <a:ext cx="930847" cy="521526"/>
          </a:xfrm>
          <a:prstGeom prst="rect">
            <a:avLst/>
          </a:prstGeom>
        </p:spPr>
        <p:txBody>
          <a:bodyPr vert="horz" lIns="182691" tIns="91344" rIns="182691" bIns="91344"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6972">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6972">
                <a:lnSpc>
                  <a:spcPct val="150000"/>
                </a:lnSpc>
                <a:spcBef>
                  <a:spcPts val="1199"/>
                </a:spcBef>
                <a:defRPr/>
              </a:pPr>
              <a:t>9</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43" name="TextBox 42">
            <a:extLst>
              <a:ext uri="{FF2B5EF4-FFF2-40B4-BE49-F238E27FC236}">
                <a16:creationId xmlns:a16="http://schemas.microsoft.com/office/drawing/2014/main" id="{8A1BDA55-6FC9-E827-B372-AB354C4A60EE}"/>
              </a:ext>
            </a:extLst>
          </p:cNvPr>
          <p:cNvSpPr txBox="1"/>
          <p:nvPr/>
        </p:nvSpPr>
        <p:spPr>
          <a:xfrm>
            <a:off x="7882593" y="953372"/>
            <a:ext cx="14588356" cy="860557"/>
          </a:xfrm>
          <a:prstGeom prst="rect">
            <a:avLst/>
          </a:prstGeom>
          <a:noFill/>
        </p:spPr>
        <p:txBody>
          <a:bodyPr wrap="square">
            <a:spAutoFit/>
          </a:bodyPr>
          <a:lstStyle/>
          <a:p>
            <a:pPr algn="r" defTabSz="2435901" rtl="1">
              <a:lnSpc>
                <a:spcPct val="90000"/>
              </a:lnSpc>
              <a:spcBef>
                <a:spcPts val="4496"/>
              </a:spcBef>
              <a:buSzPct val="123000"/>
            </a:pPr>
            <a:r>
              <a:rPr lang="ar-SA" sz="5397">
                <a:solidFill>
                  <a:srgbClr val="BC9A69"/>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rPr>
              <a:t>مكونات وثيقة حوكمة الأداء</a:t>
            </a:r>
          </a:p>
        </p:txBody>
      </p:sp>
      <p:sp>
        <p:nvSpPr>
          <p:cNvPr id="85" name="Rectangle 84">
            <a:extLst>
              <a:ext uri="{FF2B5EF4-FFF2-40B4-BE49-F238E27FC236}">
                <a16:creationId xmlns:a16="http://schemas.microsoft.com/office/drawing/2014/main" id="{AD2C8DEF-E974-1413-DAB5-C0B2B9DEB05C}"/>
              </a:ext>
            </a:extLst>
          </p:cNvPr>
          <p:cNvSpPr/>
          <p:nvPr/>
        </p:nvSpPr>
        <p:spPr>
          <a:xfrm>
            <a:off x="14766365" y="8186334"/>
            <a:ext cx="7168960" cy="2010632"/>
          </a:xfrm>
          <a:prstGeom prst="rect">
            <a:avLst/>
          </a:prstGeom>
          <a:solidFill>
            <a:srgbClr val="C699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2799"/>
              <a:t>دورية  الاجتماعات</a:t>
            </a:r>
            <a:endParaRPr lang="en-US" sz="2799" b="1">
              <a:solidFill>
                <a:schemeClr val="bg1"/>
              </a:solidFill>
              <a:latin typeface="+mj-lt"/>
            </a:endParaRPr>
          </a:p>
        </p:txBody>
      </p:sp>
      <p:sp>
        <p:nvSpPr>
          <p:cNvPr id="86" name="Rectangle 85">
            <a:extLst>
              <a:ext uri="{FF2B5EF4-FFF2-40B4-BE49-F238E27FC236}">
                <a16:creationId xmlns:a16="http://schemas.microsoft.com/office/drawing/2014/main" id="{F435D0FD-513F-FECA-AC4F-15691A0EE075}"/>
              </a:ext>
            </a:extLst>
          </p:cNvPr>
          <p:cNvSpPr/>
          <p:nvPr/>
        </p:nvSpPr>
        <p:spPr>
          <a:xfrm>
            <a:off x="14766365" y="3371947"/>
            <a:ext cx="7168960" cy="2010632"/>
          </a:xfrm>
          <a:prstGeom prst="rect">
            <a:avLst/>
          </a:prstGeom>
          <a:solidFill>
            <a:srgbClr val="C699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2799" b="1">
                <a:solidFill>
                  <a:schemeClr val="bg1"/>
                </a:solidFill>
                <a:latin typeface="+mj-lt"/>
              </a:rPr>
              <a:t>نموذج الحوكمة</a:t>
            </a:r>
            <a:endParaRPr lang="en-US" sz="2799" b="1">
              <a:solidFill>
                <a:schemeClr val="bg1"/>
              </a:solidFill>
              <a:latin typeface="+mj-lt"/>
            </a:endParaRPr>
          </a:p>
        </p:txBody>
      </p:sp>
      <p:sp>
        <p:nvSpPr>
          <p:cNvPr id="87" name="Rectangle 86">
            <a:extLst>
              <a:ext uri="{FF2B5EF4-FFF2-40B4-BE49-F238E27FC236}">
                <a16:creationId xmlns:a16="http://schemas.microsoft.com/office/drawing/2014/main" id="{0A0ADF7F-A78B-4EBB-4385-45120EDC7FB9}"/>
              </a:ext>
            </a:extLst>
          </p:cNvPr>
          <p:cNvSpPr/>
          <p:nvPr/>
        </p:nvSpPr>
        <p:spPr>
          <a:xfrm>
            <a:off x="1805223" y="3371947"/>
            <a:ext cx="13006598" cy="2010632"/>
          </a:xfrm>
          <a:prstGeom prst="rect">
            <a:avLst/>
          </a:prstGeom>
          <a:solidFill>
            <a:schemeClr val="tx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571214" indent="-571214" algn="r" rtl="1">
              <a:spcAft>
                <a:spcPts val="2399"/>
              </a:spcAft>
              <a:buFont typeface="Arial" panose="020B0604020202020204" pitchFamily="34" charset="0"/>
              <a:buChar char="•"/>
              <a:defRPr/>
            </a:pPr>
            <a:r>
              <a:rPr lang="ar-SA" sz="2799">
                <a:solidFill>
                  <a:schemeClr val="accent2">
                    <a:lumMod val="50000"/>
                  </a:schemeClr>
                </a:solidFill>
              </a:rPr>
              <a:t>تقييم واختيار منهجيات  الحوكمة وفقًا للمعايير المحددة وضمان التوافق الواضح مع قيم كدانة التنظيمية،، والأهداف الاستراتيجية في عملية الاختيار</a:t>
            </a:r>
            <a:endParaRPr lang="en-US" sz="2799" i="1">
              <a:solidFill>
                <a:schemeClr val="accent2">
                  <a:lumMod val="50000"/>
                </a:schemeClr>
              </a:solidFill>
              <a:latin typeface="Arial" panose="020B0604020202020204"/>
            </a:endParaRPr>
          </a:p>
        </p:txBody>
      </p:sp>
      <p:sp>
        <p:nvSpPr>
          <p:cNvPr id="88" name="Rectangle 87">
            <a:extLst>
              <a:ext uri="{FF2B5EF4-FFF2-40B4-BE49-F238E27FC236}">
                <a16:creationId xmlns:a16="http://schemas.microsoft.com/office/drawing/2014/main" id="{5B629FC7-822D-4BA5-0CA3-F3FDABFCE0F9}"/>
              </a:ext>
            </a:extLst>
          </p:cNvPr>
          <p:cNvSpPr/>
          <p:nvPr/>
        </p:nvSpPr>
        <p:spPr>
          <a:xfrm>
            <a:off x="14766365" y="5779140"/>
            <a:ext cx="7168960" cy="2010632"/>
          </a:xfrm>
          <a:prstGeom prst="rect">
            <a:avLst/>
          </a:prstGeom>
          <a:solidFill>
            <a:srgbClr val="C699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2799"/>
              <a:t>هيكل مراجعة الأداء</a:t>
            </a:r>
            <a:endParaRPr lang="en-US" sz="2799" b="1">
              <a:solidFill>
                <a:schemeClr val="bg1"/>
              </a:solidFill>
              <a:latin typeface="+mj-lt"/>
            </a:endParaRPr>
          </a:p>
        </p:txBody>
      </p:sp>
      <p:sp>
        <p:nvSpPr>
          <p:cNvPr id="89" name="Rectangle 88">
            <a:extLst>
              <a:ext uri="{FF2B5EF4-FFF2-40B4-BE49-F238E27FC236}">
                <a16:creationId xmlns:a16="http://schemas.microsoft.com/office/drawing/2014/main" id="{47388A6B-88E2-FA42-19CC-01A9BD904795}"/>
              </a:ext>
            </a:extLst>
          </p:cNvPr>
          <p:cNvSpPr/>
          <p:nvPr/>
        </p:nvSpPr>
        <p:spPr>
          <a:xfrm>
            <a:off x="1805223" y="5779140"/>
            <a:ext cx="13006598" cy="2010632"/>
          </a:xfrm>
          <a:prstGeom prst="rect">
            <a:avLst/>
          </a:prstGeom>
          <a:solidFill>
            <a:schemeClr val="tx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347298" indent="-347298" algn="r" rtl="1">
              <a:spcAft>
                <a:spcPts val="2399"/>
              </a:spcAft>
              <a:buFont typeface="Wingdings" panose="05000000000000000000" pitchFamily="2" charset="2"/>
              <a:buChar char="§"/>
              <a:defRPr/>
            </a:pPr>
            <a:r>
              <a:rPr lang="ar-SA" sz="2799">
                <a:solidFill>
                  <a:schemeClr val="accent2">
                    <a:lumMod val="50000"/>
                  </a:schemeClr>
                </a:solidFill>
              </a:rPr>
              <a:t>تعريف هياكل لجان واجتماعات مراجعة الأداء وتوضيح آليات التفاعل بوضوح ضمن الهياكل المحددة لكل لجنة واجتماع</a:t>
            </a:r>
            <a:endParaRPr lang="en-US" sz="2799" i="1">
              <a:solidFill>
                <a:schemeClr val="accent2">
                  <a:lumMod val="50000"/>
                </a:schemeClr>
              </a:solidFill>
              <a:latin typeface="Arial" panose="020B0604020202020204"/>
            </a:endParaRPr>
          </a:p>
        </p:txBody>
      </p:sp>
      <p:sp>
        <p:nvSpPr>
          <p:cNvPr id="90" name="Rectangle 89">
            <a:extLst>
              <a:ext uri="{FF2B5EF4-FFF2-40B4-BE49-F238E27FC236}">
                <a16:creationId xmlns:a16="http://schemas.microsoft.com/office/drawing/2014/main" id="{75670ED4-9D65-756A-9B22-10F5B6724D51}"/>
              </a:ext>
            </a:extLst>
          </p:cNvPr>
          <p:cNvSpPr/>
          <p:nvPr/>
        </p:nvSpPr>
        <p:spPr>
          <a:xfrm>
            <a:off x="1805223" y="8186334"/>
            <a:ext cx="13006598" cy="2010632"/>
          </a:xfrm>
          <a:prstGeom prst="rect">
            <a:avLst/>
          </a:prstGeom>
          <a:solidFill>
            <a:schemeClr val="tx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347298" indent="-347298" algn="r" rtl="1">
              <a:spcAft>
                <a:spcPts val="2399"/>
              </a:spcAft>
              <a:buFont typeface="Wingdings" panose="05000000000000000000" pitchFamily="2" charset="2"/>
              <a:buChar char="§"/>
              <a:defRPr/>
            </a:pPr>
            <a:r>
              <a:rPr lang="ar-SA" sz="2799">
                <a:solidFill>
                  <a:schemeClr val="accent2">
                    <a:lumMod val="50000"/>
                  </a:schemeClr>
                </a:solidFill>
              </a:rPr>
              <a:t>تحديد دورية اللجان والاجتماعات تتماشى بشكل سلس لمراجعة الأداء، بهدف تعزيز الفعالية التنظيمية</a:t>
            </a:r>
            <a:endParaRPr lang="en-US" sz="2799" i="1">
              <a:solidFill>
                <a:schemeClr val="accent2">
                  <a:lumMod val="50000"/>
                </a:schemeClr>
              </a:solidFill>
              <a:latin typeface="Arial" panose="020B0604020202020204"/>
            </a:endParaRPr>
          </a:p>
        </p:txBody>
      </p:sp>
      <p:sp>
        <p:nvSpPr>
          <p:cNvPr id="91" name="Rectangle 90">
            <a:extLst>
              <a:ext uri="{FF2B5EF4-FFF2-40B4-BE49-F238E27FC236}">
                <a16:creationId xmlns:a16="http://schemas.microsoft.com/office/drawing/2014/main" id="{A6F09086-1288-D0CB-A5AF-3ED13E8A1D2E}"/>
              </a:ext>
            </a:extLst>
          </p:cNvPr>
          <p:cNvSpPr/>
          <p:nvPr/>
        </p:nvSpPr>
        <p:spPr>
          <a:xfrm>
            <a:off x="16349495" y="2561294"/>
            <a:ext cx="4002704" cy="7350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3198" b="1">
                <a:solidFill>
                  <a:srgbClr val="000000"/>
                </a:solidFill>
                <a:latin typeface="Segoe Print" panose="02000600000000000000" pitchFamily="2" charset="0"/>
              </a:rPr>
              <a:t>المكونات </a:t>
            </a:r>
            <a:endParaRPr lang="en-GB" sz="3198" b="1">
              <a:solidFill>
                <a:srgbClr val="000000"/>
              </a:solidFill>
              <a:latin typeface="Segoe Print" panose="02000600000000000000" pitchFamily="2" charset="0"/>
            </a:endParaRPr>
          </a:p>
        </p:txBody>
      </p:sp>
      <p:sp>
        <p:nvSpPr>
          <p:cNvPr id="92" name="Rectangle 91">
            <a:extLst>
              <a:ext uri="{FF2B5EF4-FFF2-40B4-BE49-F238E27FC236}">
                <a16:creationId xmlns:a16="http://schemas.microsoft.com/office/drawing/2014/main" id="{6BEC6F3E-A153-3ECA-C266-5BCC23B51E8C}"/>
              </a:ext>
            </a:extLst>
          </p:cNvPr>
          <p:cNvSpPr/>
          <p:nvPr/>
        </p:nvSpPr>
        <p:spPr>
          <a:xfrm>
            <a:off x="6307172" y="2561294"/>
            <a:ext cx="4002704" cy="7350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3198">
                <a:solidFill>
                  <a:schemeClr val="accent2">
                    <a:lumMod val="50000"/>
                  </a:schemeClr>
                </a:solidFill>
              </a:rPr>
              <a:t>الأنشطة الرئيسية</a:t>
            </a:r>
            <a:endParaRPr lang="en-GB" sz="3198" b="1">
              <a:solidFill>
                <a:schemeClr val="accent2">
                  <a:lumMod val="50000"/>
                </a:schemeClr>
              </a:solidFill>
              <a:latin typeface="Segoe Print" panose="02000600000000000000" pitchFamily="2" charset="0"/>
            </a:endParaRPr>
          </a:p>
        </p:txBody>
      </p:sp>
      <p:sp>
        <p:nvSpPr>
          <p:cNvPr id="93" name="Oval 92">
            <a:extLst>
              <a:ext uri="{FF2B5EF4-FFF2-40B4-BE49-F238E27FC236}">
                <a16:creationId xmlns:a16="http://schemas.microsoft.com/office/drawing/2014/main" id="{0F421562-D674-0B62-48BE-F8E80826A7C7}"/>
              </a:ext>
            </a:extLst>
          </p:cNvPr>
          <p:cNvSpPr/>
          <p:nvPr/>
        </p:nvSpPr>
        <p:spPr>
          <a:xfrm>
            <a:off x="21531940" y="3087695"/>
            <a:ext cx="731139" cy="730775"/>
          </a:xfrm>
          <a:prstGeom prst="ellipse">
            <a:avLst/>
          </a:prstGeom>
          <a:solidFill>
            <a:srgbClr val="6D5020"/>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GB" sz="2799" b="1">
                <a:solidFill>
                  <a:schemeClr val="bg1"/>
                </a:solidFill>
                <a:latin typeface="+mj-lt"/>
              </a:rPr>
              <a:t>1</a:t>
            </a:r>
          </a:p>
        </p:txBody>
      </p:sp>
      <p:sp>
        <p:nvSpPr>
          <p:cNvPr id="94" name="Oval 93">
            <a:extLst>
              <a:ext uri="{FF2B5EF4-FFF2-40B4-BE49-F238E27FC236}">
                <a16:creationId xmlns:a16="http://schemas.microsoft.com/office/drawing/2014/main" id="{B2038F2D-899D-5B91-2862-9C76B754D1F3}"/>
              </a:ext>
            </a:extLst>
          </p:cNvPr>
          <p:cNvSpPr/>
          <p:nvPr/>
        </p:nvSpPr>
        <p:spPr>
          <a:xfrm>
            <a:off x="21531940" y="5494888"/>
            <a:ext cx="731139" cy="730775"/>
          </a:xfrm>
          <a:prstGeom prst="ellipse">
            <a:avLst/>
          </a:prstGeom>
          <a:solidFill>
            <a:srgbClr val="6D5020"/>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GB" sz="2799" b="1">
                <a:solidFill>
                  <a:schemeClr val="bg1"/>
                </a:solidFill>
                <a:latin typeface="+mj-lt"/>
              </a:rPr>
              <a:t>2</a:t>
            </a:r>
          </a:p>
        </p:txBody>
      </p:sp>
      <p:sp>
        <p:nvSpPr>
          <p:cNvPr id="95" name="Oval 94">
            <a:extLst>
              <a:ext uri="{FF2B5EF4-FFF2-40B4-BE49-F238E27FC236}">
                <a16:creationId xmlns:a16="http://schemas.microsoft.com/office/drawing/2014/main" id="{38E3114F-7A46-D955-891A-0EA97FCE18EE}"/>
              </a:ext>
            </a:extLst>
          </p:cNvPr>
          <p:cNvSpPr/>
          <p:nvPr/>
        </p:nvSpPr>
        <p:spPr>
          <a:xfrm>
            <a:off x="21531940" y="7902082"/>
            <a:ext cx="731139" cy="730775"/>
          </a:xfrm>
          <a:prstGeom prst="ellipse">
            <a:avLst/>
          </a:prstGeom>
          <a:solidFill>
            <a:srgbClr val="6D5020"/>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GB" sz="2799" b="1">
                <a:solidFill>
                  <a:schemeClr val="bg1"/>
                </a:solidFill>
                <a:latin typeface="+mj-lt"/>
              </a:rPr>
              <a:t>3</a:t>
            </a:r>
          </a:p>
        </p:txBody>
      </p:sp>
      <p:sp>
        <p:nvSpPr>
          <p:cNvPr id="97" name="Rectangle 96">
            <a:extLst>
              <a:ext uri="{FF2B5EF4-FFF2-40B4-BE49-F238E27FC236}">
                <a16:creationId xmlns:a16="http://schemas.microsoft.com/office/drawing/2014/main" id="{309E0B7D-E148-6842-10F9-93F74B2F8EDD}"/>
              </a:ext>
            </a:extLst>
          </p:cNvPr>
          <p:cNvSpPr/>
          <p:nvPr/>
        </p:nvSpPr>
        <p:spPr>
          <a:xfrm>
            <a:off x="1805223" y="10593528"/>
            <a:ext cx="13006598" cy="2010632"/>
          </a:xfrm>
          <a:prstGeom prst="rect">
            <a:avLst/>
          </a:prstGeom>
          <a:solidFill>
            <a:schemeClr val="tx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347298" indent="-347298" algn="r" rtl="1">
              <a:spcAft>
                <a:spcPts val="2399"/>
              </a:spcAft>
              <a:buFont typeface="Wingdings" panose="05000000000000000000" pitchFamily="2" charset="2"/>
              <a:buChar char="§"/>
              <a:defRPr/>
            </a:pPr>
            <a:r>
              <a:rPr lang="ar-SA" sz="2799">
                <a:solidFill>
                  <a:schemeClr val="accent2">
                    <a:lumMod val="50000"/>
                  </a:schemeClr>
                </a:solidFill>
              </a:rPr>
              <a:t>شرح تفصيلي لعمليات إدارة الأداء لتعزيز الفهم.</a:t>
            </a:r>
            <a:endParaRPr lang="en-US" sz="2799" i="1">
              <a:solidFill>
                <a:schemeClr val="accent2">
                  <a:lumMod val="50000"/>
                </a:schemeClr>
              </a:solidFill>
              <a:latin typeface="Arial" panose="020B0604020202020204"/>
            </a:endParaRPr>
          </a:p>
        </p:txBody>
      </p:sp>
      <p:sp>
        <p:nvSpPr>
          <p:cNvPr id="101" name="Rectangle 100">
            <a:extLst>
              <a:ext uri="{FF2B5EF4-FFF2-40B4-BE49-F238E27FC236}">
                <a16:creationId xmlns:a16="http://schemas.microsoft.com/office/drawing/2014/main" id="{215F5474-4A8F-3DF6-5FE2-9E272AB9F4FB}"/>
              </a:ext>
            </a:extLst>
          </p:cNvPr>
          <p:cNvSpPr/>
          <p:nvPr/>
        </p:nvSpPr>
        <p:spPr>
          <a:xfrm>
            <a:off x="14766365" y="10593528"/>
            <a:ext cx="7168960" cy="2010632"/>
          </a:xfrm>
          <a:prstGeom prst="rect">
            <a:avLst/>
          </a:prstGeom>
          <a:solidFill>
            <a:srgbClr val="C6994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ar-SA" sz="2799"/>
              <a:t>عمليات إدارة الأداء</a:t>
            </a:r>
            <a:endParaRPr lang="en-US" sz="2799" b="1">
              <a:solidFill>
                <a:schemeClr val="bg1"/>
              </a:solidFill>
              <a:latin typeface="+mj-lt"/>
            </a:endParaRPr>
          </a:p>
        </p:txBody>
      </p:sp>
      <p:sp>
        <p:nvSpPr>
          <p:cNvPr id="102" name="Oval 101">
            <a:extLst>
              <a:ext uri="{FF2B5EF4-FFF2-40B4-BE49-F238E27FC236}">
                <a16:creationId xmlns:a16="http://schemas.microsoft.com/office/drawing/2014/main" id="{6F31BCAC-1480-007E-46E5-B4322C254BB2}"/>
              </a:ext>
            </a:extLst>
          </p:cNvPr>
          <p:cNvSpPr/>
          <p:nvPr/>
        </p:nvSpPr>
        <p:spPr>
          <a:xfrm>
            <a:off x="21531940" y="10309276"/>
            <a:ext cx="731139" cy="730775"/>
          </a:xfrm>
          <a:prstGeom prst="ellipse">
            <a:avLst/>
          </a:prstGeom>
          <a:solidFill>
            <a:srgbClr val="6D5020"/>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r>
              <a:rPr lang="en-GB" sz="2799" b="1">
                <a:solidFill>
                  <a:schemeClr val="bg1"/>
                </a:solidFill>
                <a:latin typeface="+mj-lt"/>
              </a:rPr>
              <a:t>4</a:t>
            </a:r>
          </a:p>
        </p:txBody>
      </p:sp>
    </p:spTree>
    <p:extLst>
      <p:ext uri="{BB962C8B-B14F-4D97-AF65-F5344CB8AC3E}">
        <p14:creationId xmlns:p14="http://schemas.microsoft.com/office/powerpoint/2010/main" val="3248425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8224&quot;&gt;&lt;version val=&quot;3557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0&quot;&gt;&lt;elem m_fUsage=&quot;3.02522566018593286330E+00&quot;&gt;&lt;m_msothmcolidx val=&quot;0&quot;/&gt;&lt;m_rgb r=&quot;C1&quot; g=&quot;9E&quot; b=&quot;6C&quot;/&gt;&lt;/elem&gt;&lt;elem m_fUsage=&quot;2.19301516386752526344E+00&quot;&gt;&lt;m_msothmcolidx val=&quot;0&quot;/&gt;&lt;m_rgb r=&quot;53&quot; g=&quot;B3&quot; b=&quot;DA&quot;/&gt;&lt;/elem&gt;&lt;elem m_fUsage=&quot;1.89999999999999991118E+00&quot;&gt;&lt;m_msothmcolidx val=&quot;0&quot;/&gt;&lt;m_rgb r=&quot;7A&quot; g=&quot;00&quot; b=&quot;00&quot;/&gt;&lt;/elem&gt;&lt;elem m_fUsage=&quot;8.10000000000000053291E-01&quot;&gt;&lt;m_msothmcolidx val=&quot;0&quot;/&gt;&lt;m_rgb r=&quot;54&quot; g=&quot;54&quot; b=&quot;54&quot;/&gt;&lt;/elem&gt;&lt;elem m_fUsage=&quot;4.87639467980201080088E-01&quot;&gt;&lt;m_msothmcolidx val=&quot;0&quot;/&gt;&lt;m_rgb r=&quot;FF&quot; g=&quot;00&quot; b=&quot;00&quot;/&gt;&lt;/elem&gt;&lt;elem m_fUsage=&quot;3.28451625127054058773E-01&quot;&gt;&lt;m_msothmcolidx val=&quot;0&quot;/&gt;&lt;m_rgb r=&quot;00&quot; g=&quot;B0&quot; b=&quot;50&quot;/&gt;&lt;/elem&gt;&lt;elem m_fUsage=&quot;2.54186582832900132001E-01&quot;&gt;&lt;m_msothmcolidx val=&quot;0&quot;/&gt;&lt;m_rgb r=&quot;FF&quot; g=&quot;C9&quot; b=&quot;A7&quot;/&gt;&lt;/elem&gt;&lt;elem m_fUsage=&quot;2.28767924549610118801E-01&quot;&gt;&lt;m_msothmcolidx val=&quot;0&quot;/&gt;&lt;m_rgb r=&quot;FF&quot; g=&quot;EE&quot; b=&quot;DC&quot;/&gt;&lt;/elem&gt;&lt;elem m_fUsage=&quot;2.05891132094649098594E-01&quot;&gt;&lt;m_msothmcolidx val=&quot;0&quot;/&gt;&lt;m_rgb r=&quot;FF&quot; g=&quot;F1&quot; b=&quot;DC&quot;/&gt;&lt;/elem&gt;&lt;elem m_fUsage=&quot;1.85302018885184188735E-01&quot;&gt;&lt;m_msothmcolidx val=&quot;0&quot;/&gt;&lt;m_rgb r=&quot;F2&quot; g=&quot;EB&quot; b=&quot;E1&quot;/&gt;&lt;/elem&gt;&lt;/m_vecMRU&gt;&lt;/m_mruColor&gt;&lt;m_eweekdayFirstOfWeek val=&quot;1&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KdBpyZCiSjK_Uw7uLAwk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2.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3.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4.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5.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6.xml><?xml version="1.0" encoding="utf-8"?>
<p:tagLst xmlns:a="http://schemas.openxmlformats.org/drawingml/2006/main" xmlns:r="http://schemas.openxmlformats.org/officeDocument/2006/relationships" xmlns:p="http://schemas.openxmlformats.org/presentationml/2006/main">
  <p:tag name="POWER_USER_STICKY_NOTES" val="POWER_USER_STICKY_NOTES"/>
  <p:tag name="POWER_USER_CONTEXTUAL_SHAPES_TAG" val="POWER_USER_CONTEXTUAL_SHAPES_STICKY_NOTES"/>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RDA Kickoff">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DC MA">
      <a:majorFont>
        <a:latin typeface="Avenir Heavy"/>
        <a:ea typeface="Helvetica Neue"/>
        <a:cs typeface="Avenir Arabic Medium"/>
      </a:majorFont>
      <a:minorFont>
        <a:latin typeface="Avenir Regular"/>
        <a:ea typeface="Helvetica Neue"/>
        <a:cs typeface="Avenir Arabic Medium"/>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Arabic">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DC MA">
      <a:majorFont>
        <a:latin typeface="Avenir Heavy"/>
        <a:ea typeface="Helvetica Neue"/>
        <a:cs typeface="Avenir Arabic Medium"/>
      </a:majorFont>
      <a:minorFont>
        <a:latin typeface="Avenir Regular"/>
        <a:ea typeface="Helvetica Neue"/>
        <a:cs typeface="Avenir Arabic Medium"/>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2_BasicWhite">
  <a:themeElements>
    <a:clrScheme name="kidana">
      <a:dk1>
        <a:srgbClr val="4B4E52"/>
      </a:dk1>
      <a:lt1>
        <a:srgbClr val="FFFFFF"/>
      </a:lt1>
      <a:dk2>
        <a:srgbClr val="5E5E5E"/>
      </a:dk2>
      <a:lt2>
        <a:srgbClr val="DBCBB3"/>
      </a:lt2>
      <a:accent1>
        <a:srgbClr val="B99868"/>
      </a:accent1>
      <a:accent2>
        <a:srgbClr val="4B4E52"/>
      </a:accent2>
      <a:accent3>
        <a:srgbClr val="627D4C"/>
      </a:accent3>
      <a:accent4>
        <a:srgbClr val="93BCCB"/>
      </a:accent4>
      <a:accent5>
        <a:srgbClr val="FFFFFF"/>
      </a:accent5>
      <a:accent6>
        <a:srgbClr val="FFFFFF"/>
      </a:accent6>
      <a:hlink>
        <a:srgbClr val="93BCCB"/>
      </a:hlink>
      <a:folHlink>
        <a:srgbClr val="627D4C"/>
      </a:folHlink>
    </a:clrScheme>
    <a:fontScheme name="Kidana (by Mindsets)">
      <a:majorFont>
        <a:latin typeface="Avenir Next Arabic Demi"/>
        <a:ea typeface="Helvetica Neue"/>
        <a:cs typeface="Avenir Next Arabic Demi"/>
      </a:majorFont>
      <a:minorFont>
        <a:latin typeface="Avenir Next Arabic Demi"/>
        <a:ea typeface="Helvetica Neue"/>
        <a:cs typeface="Avenir Next Arabic Demi"/>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1"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rtlCol="0">
        <a:spAutoFit/>
      </a:bodyPr>
      <a:lstStyle>
        <a:defPPr algn="r" defTabSz="1828800" rtl="1" hangingPunct="1">
          <a:defRPr sz="4000" b="1" dirty="0">
            <a:solidFill>
              <a:srgbClr val="B99868"/>
            </a:solidFill>
            <a:latin typeface="Baguet Script" panose="020F0502020204030204" pitchFamily="2" charset="0"/>
            <a:cs typeface="Avenir Next Arabic" panose="020B0503020202020204" pitchFamily="34" charset="-78"/>
          </a:defRPr>
        </a:defPPr>
      </a:lstStyle>
    </a:txDef>
  </a:objectDefaults>
  <a:extraClrSchemeLst/>
</a:theme>
</file>

<file path=ppt/theme/theme4.xml><?xml version="1.0" encoding="utf-8"?>
<a:theme xmlns:a="http://schemas.openxmlformats.org/drawingml/2006/main" name="CEO_DSU">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idana (by Mindsets)">
      <a:majorFont>
        <a:latin typeface="Avenir Next Arabic Demi"/>
        <a:ea typeface="Helvetica Neue"/>
        <a:cs typeface="Avenir Next Arabic Demi"/>
      </a:majorFont>
      <a:minorFont>
        <a:latin typeface="Avenir Next Arabic Demi"/>
        <a:ea typeface="Helvetica Neue"/>
        <a:cs typeface="Avenir Next Arabic Demi"/>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E18F585-6973-43E1-8C73-B879E34633EE}">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9C4D2D6-020A-4B6D-8CDA-C8B84BEA840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259</TotalTime>
  <Words>6121</Words>
  <Application>Microsoft Office PowerPoint</Application>
  <PresentationFormat>مخصص</PresentationFormat>
  <Paragraphs>1834</Paragraphs>
  <Slides>59</Slides>
  <Notes>39</Notes>
  <HiddenSlides>0</HiddenSlides>
  <MMClips>0</MMClips>
  <ScaleCrop>false</ScaleCrop>
  <HeadingPairs>
    <vt:vector size="8" baseType="variant">
      <vt:variant>
        <vt:lpstr>الخطوط المستخدمة</vt:lpstr>
      </vt:variant>
      <vt:variant>
        <vt:i4>23</vt:i4>
      </vt:variant>
      <vt:variant>
        <vt:lpstr>نسق</vt:lpstr>
      </vt:variant>
      <vt:variant>
        <vt:i4>4</vt:i4>
      </vt:variant>
      <vt:variant>
        <vt:lpstr>خوادم OLE مضمنة</vt:lpstr>
      </vt:variant>
      <vt:variant>
        <vt:i4>1</vt:i4>
      </vt:variant>
      <vt:variant>
        <vt:lpstr>عناوين الشرائح</vt:lpstr>
      </vt:variant>
      <vt:variant>
        <vt:i4>59</vt:i4>
      </vt:variant>
    </vt:vector>
  </HeadingPairs>
  <TitlesOfParts>
    <vt:vector size="87" baseType="lpstr">
      <vt:lpstr>Arial</vt:lpstr>
      <vt:lpstr>Arial Black</vt:lpstr>
      <vt:lpstr>Avenir Heavy</vt:lpstr>
      <vt:lpstr>Avenir Next Arabic</vt:lpstr>
      <vt:lpstr>Avenir Next Arabic Bold</vt:lpstr>
      <vt:lpstr>Avenir Next Arabic Demi</vt:lpstr>
      <vt:lpstr>Avenir Next Arabic Demi (Body)</vt:lpstr>
      <vt:lpstr>Avenir Next Arabic Regular</vt:lpstr>
      <vt:lpstr>Avenir Regular</vt:lpstr>
      <vt:lpstr>Baguet Script</vt:lpstr>
      <vt:lpstr>Cairo</vt:lpstr>
      <vt:lpstr>Cairo SemiBold</vt:lpstr>
      <vt:lpstr>Calibri</vt:lpstr>
      <vt:lpstr>DIN NEXT™ ARABIC REGULAR</vt:lpstr>
      <vt:lpstr>Graphik</vt:lpstr>
      <vt:lpstr>Helvetica Neue</vt:lpstr>
      <vt:lpstr>HelveticaNeueLT Arabic 55 Roman</vt:lpstr>
      <vt:lpstr>Poppins</vt:lpstr>
      <vt:lpstr>Segoe Print</vt:lpstr>
      <vt:lpstr>Tahoma</vt:lpstr>
      <vt:lpstr>Tajawal</vt:lpstr>
      <vt:lpstr>Trebuchet MS</vt:lpstr>
      <vt:lpstr>Wingdings</vt:lpstr>
      <vt:lpstr>MRDA Kickoff</vt:lpstr>
      <vt:lpstr>Arabic</vt:lpstr>
      <vt:lpstr>22_BasicWhite</vt:lpstr>
      <vt:lpstr>CEO_DSU</vt:lpstr>
      <vt:lpstr>think-cell Slide</vt:lpstr>
      <vt:lpstr>خطة تفعيل اجتماعات إدارة الأداء </vt:lpstr>
      <vt:lpstr>محتويات العرض</vt:lpstr>
      <vt:lpstr>محتويات العرض</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محتويات العرض</vt:lpstr>
      <vt:lpstr>عرض تقديمي في PowerPoint</vt:lpstr>
      <vt:lpstr>عرض تقديمي في PowerPoint</vt:lpstr>
      <vt:lpstr>عرض تقديمي في PowerPoint</vt:lpstr>
      <vt:lpstr>محتويات العرض</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اللوحة التفاعلية </vt:lpstr>
      <vt:lpstr>شكراً...</vt:lpstr>
      <vt:lpstr>محتويات العرض</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أولاً: اجتماع الإدارة اليومي</vt:lpstr>
      <vt:lpstr>عرض تقديمي في PowerPoint</vt:lpstr>
      <vt:lpstr>ثانياً: اجتماع التواصل القيادي</vt:lpstr>
      <vt:lpstr>عرض تقديمي في PowerPoint</vt:lpstr>
      <vt:lpstr>ثالثاً: اجتماع لجنة الإدارة</vt:lpstr>
      <vt:lpstr>عرض تقديمي في PowerPoint</vt:lpstr>
      <vt:lpstr>عرض تقديمي في PowerPoint</vt:lpstr>
      <vt:lpstr>عرض تقديمي في PowerPoint</vt:lpstr>
      <vt:lpstr>رابعاً: اجتماع خطة جاهزية الحج</vt:lpstr>
      <vt:lpstr>عرض تقديمي في PowerPoint</vt:lpstr>
      <vt:lpstr>عرض تقديمي في PowerPoint</vt:lpstr>
      <vt:lpstr>عرض تقديمي في PowerPoint</vt:lpstr>
      <vt:lpstr>خامساً: اجتماع لجنة الصحة والسلامة والأمن والبيئة</vt:lpstr>
      <vt:lpstr>عرض تقديمي في PowerPoint</vt:lpstr>
      <vt:lpstr>سادساً: اجتماع مراجعة المبادرات الاستراتيجية  لمكتب إدارة التحول</vt:lpstr>
      <vt:lpstr>عرض تقديمي في PowerPoint</vt:lpstr>
      <vt:lpstr>سابعاً: اجتماع مراجعة مؤشرات الأداء الرئيسية</vt:lpstr>
      <vt:lpstr>عرض تقديمي في PowerPoint</vt:lpstr>
      <vt:lpstr>ثامناً: اجتماع تقرير المراجعة الداخلية للقطاعات </vt:lpstr>
      <vt:lpstr>عرض تقديمي في PowerPoint</vt:lpstr>
      <vt:lpstr>تاسعاً: اجتماع مراجعة المبادرات الاستراتيجية ومؤشرات الأداء الرئيسية</vt:lpstr>
      <vt:lpstr>عرض تقديمي في PowerPoint</vt:lpstr>
      <vt:lpstr>خطة تفعيل إدارة أداء الشركة </vt:lpstr>
      <vt:lpstr>خطة تفعيل إدارة أداء الشركة </vt:lpstr>
      <vt:lpstr>عرض تقديمي في PowerPoint</vt:lpstr>
      <vt:lpstr>عرض تقديمي في PowerPoint</vt:lpstr>
      <vt:lpstr>شكرًا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اجتماع إطلاق مشروع</dc:title>
  <dc:creator>SETS Group 20</dc:creator>
  <cp:lastModifiedBy>Khaled M. Alshly</cp:lastModifiedBy>
  <cp:revision>2</cp:revision>
  <dcterms:created xsi:type="dcterms:W3CDTF">2023-08-14T14:45:23Z</dcterms:created>
  <dcterms:modified xsi:type="dcterms:W3CDTF">2025-05-17T10:10:45Z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ab5f3c-f9f7-4ca3-8f47-46c551d71c77_Enabled">
    <vt:lpwstr>true</vt:lpwstr>
  </property>
  <property fmtid="{D5CDD505-2E9C-101B-9397-08002B2CF9AE}" pid="3" name="MSIP_Label_b6ab5f3c-f9f7-4ca3-8f47-46c551d71c77_SetDate">
    <vt:lpwstr>2024-10-21T13:48:48Z</vt:lpwstr>
  </property>
  <property fmtid="{D5CDD505-2E9C-101B-9397-08002B2CF9AE}" pid="4" name="MSIP_Label_b6ab5f3c-f9f7-4ca3-8f47-46c551d71c77_Method">
    <vt:lpwstr>Standard</vt:lpwstr>
  </property>
  <property fmtid="{D5CDD505-2E9C-101B-9397-08002B2CF9AE}" pid="5" name="MSIP_Label_b6ab5f3c-f9f7-4ca3-8f47-46c551d71c77_Name">
    <vt:lpwstr>KDC General Use</vt:lpwstr>
  </property>
  <property fmtid="{D5CDD505-2E9C-101B-9397-08002B2CF9AE}" pid="6" name="MSIP_Label_b6ab5f3c-f9f7-4ca3-8f47-46c551d71c77_SiteId">
    <vt:lpwstr>64bc5037-4451-4319-8a9b-3c846826bcc5</vt:lpwstr>
  </property>
  <property fmtid="{D5CDD505-2E9C-101B-9397-08002B2CF9AE}" pid="7" name="MSIP_Label_b6ab5f3c-f9f7-4ca3-8f47-46c551d71c77_ActionId">
    <vt:lpwstr>dcb3b13e-275b-4d57-ba07-8d45f9a931d4</vt:lpwstr>
  </property>
  <property fmtid="{D5CDD505-2E9C-101B-9397-08002B2CF9AE}" pid="8" name="MSIP_Label_b6ab5f3c-f9f7-4ca3-8f47-46c551d71c77_ContentBits">
    <vt:lpwstr>2</vt:lpwstr>
  </property>
  <property fmtid="{D5CDD505-2E9C-101B-9397-08002B2CF9AE}" pid="9" name="ClassificationContentMarkingFooterLocations">
    <vt:lpwstr>MRDA Kickoff:10</vt:lpwstr>
  </property>
  <property fmtid="{D5CDD505-2E9C-101B-9397-08002B2CF9AE}" pid="10" name="ClassificationContentMarkingFooterText">
    <vt:lpwstr>Classified as Company General Use</vt:lpwstr>
  </property>
</Properties>
</file>